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8.jpg" ContentType="image/jpeg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15" r:id="rId3"/>
    <p:sldId id="2087434045" r:id="rId4"/>
    <p:sldId id="2087434037" r:id="rId5"/>
    <p:sldId id="2087434040" r:id="rId6"/>
    <p:sldId id="2087434039" r:id="rId7"/>
    <p:sldId id="2087434042" r:id="rId8"/>
    <p:sldId id="2087434032" r:id="rId9"/>
    <p:sldId id="2087434038" r:id="rId10"/>
    <p:sldId id="2087434044" r:id="rId11"/>
  </p:sldIdLst>
  <p:sldSz cx="13817600" cy="7772400"/>
  <p:notesSz cx="10058400" cy="7772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82" autoAdjust="0"/>
    <p:restoredTop sz="94660"/>
  </p:normalViewPr>
  <p:slideViewPr>
    <p:cSldViewPr>
      <p:cViewPr>
        <p:scale>
          <a:sx n="50" d="100"/>
          <a:sy n="50" d="100"/>
        </p:scale>
        <p:origin x="192" y="112"/>
      </p:cViewPr>
      <p:guideLst>
        <p:guide orient="horz" pos="2880"/>
        <p:guide pos="2967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61700-A3B8-4A24-8A02-A851ECC6C496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9958B4-A0A5-497E-8C97-4ECC9CD12B0C}">
      <dgm:prSet phldrT="[Texto]" custT="1"/>
      <dgm:spPr/>
      <dgm:t>
        <a:bodyPr/>
        <a:lstStyle/>
        <a:p>
          <a:pPr algn="ctr"/>
          <a:r>
            <a:rPr lang="es-MX" sz="1800" b="1" dirty="0"/>
            <a:t>19 MIL</a:t>
          </a:r>
          <a:r>
            <a:rPr lang="es-MX" sz="900" dirty="0"/>
            <a:t> </a:t>
          </a:r>
          <a:r>
            <a:rPr lang="es-MX" sz="700" b="1" i="1" dirty="0"/>
            <a:t>BARRILES/DIA PROMEDIO</a:t>
          </a:r>
          <a:endParaRPr lang="es-CO" sz="700" b="1" i="1" dirty="0"/>
        </a:p>
      </dgm:t>
    </dgm:pt>
    <dgm:pt modelId="{E385E5A2-C8C0-40F5-A147-53468A8D097B}" type="parTrans" cxnId="{1752CAFB-E4C0-44C2-B2D1-1EDE2E12035A}">
      <dgm:prSet/>
      <dgm:spPr/>
      <dgm:t>
        <a:bodyPr/>
        <a:lstStyle/>
        <a:p>
          <a:endParaRPr lang="es-CO"/>
        </a:p>
      </dgm:t>
    </dgm:pt>
    <dgm:pt modelId="{63534120-1FAD-48C7-9578-E788FC040B71}" type="sibTrans" cxnId="{1752CAFB-E4C0-44C2-B2D1-1EDE2E12035A}">
      <dgm:prSet/>
      <dgm:spPr/>
      <dgm:t>
        <a:bodyPr/>
        <a:lstStyle/>
        <a:p>
          <a:endParaRPr lang="es-CO"/>
        </a:p>
      </dgm:t>
    </dgm:pt>
    <dgm:pt modelId="{E10492F0-8172-4DC2-B727-71282B84A284}">
      <dgm:prSet phldrT="[Texto]" custT="1"/>
      <dgm:spPr/>
      <dgm:t>
        <a:bodyPr/>
        <a:lstStyle/>
        <a:p>
          <a:pPr algn="ctr"/>
          <a:r>
            <a:rPr lang="es-MX" sz="1800" b="1" dirty="0"/>
            <a:t>500</a:t>
          </a:r>
          <a:r>
            <a:rPr lang="es-MX" sz="800" dirty="0"/>
            <a:t> </a:t>
          </a:r>
          <a:r>
            <a:rPr lang="es-CO" sz="700" b="1" i="1" dirty="0"/>
            <a:t>SUMINISTROS POR DÍA</a:t>
          </a:r>
        </a:p>
      </dgm:t>
    </dgm:pt>
    <dgm:pt modelId="{71AA98A5-2DAE-4AA4-BE75-F42C04944571}" type="parTrans" cxnId="{B0F572F8-C98A-4BF7-8F11-194A6A954EE1}">
      <dgm:prSet/>
      <dgm:spPr/>
      <dgm:t>
        <a:bodyPr/>
        <a:lstStyle/>
        <a:p>
          <a:endParaRPr lang="es-CO"/>
        </a:p>
      </dgm:t>
    </dgm:pt>
    <dgm:pt modelId="{C0EF73B0-3682-49F6-B32E-90C773283F11}" type="sibTrans" cxnId="{B0F572F8-C98A-4BF7-8F11-194A6A954EE1}">
      <dgm:prSet/>
      <dgm:spPr/>
      <dgm:t>
        <a:bodyPr/>
        <a:lstStyle/>
        <a:p>
          <a:endParaRPr lang="es-CO"/>
        </a:p>
      </dgm:t>
    </dgm:pt>
    <dgm:pt modelId="{A7107DD8-7740-4E4E-A79B-12F94D32277B}">
      <dgm:prSet phldrT="[Texto]" custT="1"/>
      <dgm:spPr/>
      <dgm:t>
        <a:bodyPr/>
        <a:lstStyle/>
        <a:p>
          <a:pPr algn="ctr"/>
          <a:r>
            <a:rPr lang="es-MX" sz="1800" b="1" dirty="0"/>
            <a:t>20,4 </a:t>
          </a:r>
          <a:r>
            <a:rPr lang="es-MX" sz="700" b="1" i="1" dirty="0"/>
            <a:t>KM TUBERIA INSTALADOS</a:t>
          </a:r>
          <a:endParaRPr lang="es-CO" sz="700" b="1" i="1" dirty="0"/>
        </a:p>
      </dgm:t>
    </dgm:pt>
    <dgm:pt modelId="{009F8B6B-FFFA-4416-BCF2-0EDAF3510DB1}" type="parTrans" cxnId="{23699C94-CC3E-4363-8E55-1C98CA5546F1}">
      <dgm:prSet/>
      <dgm:spPr/>
      <dgm:t>
        <a:bodyPr/>
        <a:lstStyle/>
        <a:p>
          <a:endParaRPr lang="es-CO"/>
        </a:p>
      </dgm:t>
    </dgm:pt>
    <dgm:pt modelId="{F993CD30-34EA-4F85-B91D-6C2D56831EC5}" type="sibTrans" cxnId="{23699C94-CC3E-4363-8E55-1C98CA5546F1}">
      <dgm:prSet/>
      <dgm:spPr/>
      <dgm:t>
        <a:bodyPr/>
        <a:lstStyle/>
        <a:p>
          <a:endParaRPr lang="es-CO"/>
        </a:p>
      </dgm:t>
    </dgm:pt>
    <dgm:pt modelId="{1661EC9A-A623-4FA0-86DF-BE3CB2045D18}">
      <dgm:prSet phldrT="[Texto]" custT="1"/>
      <dgm:spPr/>
      <dgm:t>
        <a:bodyPr/>
        <a:lstStyle/>
        <a:p>
          <a:pPr algn="ctr"/>
          <a:r>
            <a:rPr lang="es-MX" sz="1800" b="1" dirty="0"/>
            <a:t>228</a:t>
          </a:r>
          <a:r>
            <a:rPr lang="es-MX" sz="600" dirty="0"/>
            <a:t>     </a:t>
          </a:r>
          <a:r>
            <a:rPr lang="es-MX" sz="700" b="1" i="1" dirty="0"/>
            <a:t>PITS INSTALADOS</a:t>
          </a:r>
          <a:endParaRPr lang="es-CO" sz="700" b="1" i="1" dirty="0"/>
        </a:p>
      </dgm:t>
    </dgm:pt>
    <dgm:pt modelId="{0B11D759-0755-4873-AAC0-0B33EB4E096A}" type="parTrans" cxnId="{6E84B56D-A825-4E70-83D6-A0F99E39AEF3}">
      <dgm:prSet/>
      <dgm:spPr/>
      <dgm:t>
        <a:bodyPr/>
        <a:lstStyle/>
        <a:p>
          <a:endParaRPr lang="es-CO"/>
        </a:p>
      </dgm:t>
    </dgm:pt>
    <dgm:pt modelId="{CC68A134-9814-4534-8715-C050AAE032C5}" type="sibTrans" cxnId="{6E84B56D-A825-4E70-83D6-A0F99E39AEF3}">
      <dgm:prSet/>
      <dgm:spPr/>
      <dgm:t>
        <a:bodyPr/>
        <a:lstStyle/>
        <a:p>
          <a:endParaRPr lang="es-CO"/>
        </a:p>
      </dgm:t>
    </dgm:pt>
    <dgm:pt modelId="{B3A07A1D-923B-4F3D-AD3C-6894C76C5715}">
      <dgm:prSet phldrT="[Texto]" custT="1"/>
      <dgm:spPr/>
      <dgm:t>
        <a:bodyPr/>
        <a:lstStyle/>
        <a:p>
          <a:pPr algn="ctr"/>
          <a:r>
            <a:rPr lang="es-MX" sz="2000" b="1" dirty="0"/>
            <a:t>100</a:t>
          </a:r>
          <a:r>
            <a:rPr lang="es-MX" sz="600" dirty="0"/>
            <a:t> </a:t>
          </a:r>
          <a:r>
            <a:rPr lang="es-MX" sz="700" b="1" i="1" dirty="0"/>
            <a:t>POSICIONES CON HIDRANTES EN  CONFIGURACIÓN  FLEXIBILIZADA</a:t>
          </a:r>
          <a:endParaRPr lang="es-CO" sz="700" b="1" i="1" dirty="0"/>
        </a:p>
      </dgm:t>
    </dgm:pt>
    <dgm:pt modelId="{984C38E2-8647-4B98-8414-56A3A833859C}" type="parTrans" cxnId="{96F8DDB7-BD09-4400-AD7D-2D5830231C5A}">
      <dgm:prSet/>
      <dgm:spPr/>
      <dgm:t>
        <a:bodyPr/>
        <a:lstStyle/>
        <a:p>
          <a:endParaRPr lang="es-CO"/>
        </a:p>
      </dgm:t>
    </dgm:pt>
    <dgm:pt modelId="{91D1327A-C6B2-4F0F-992C-EE2CE77247E7}" type="sibTrans" cxnId="{96F8DDB7-BD09-4400-AD7D-2D5830231C5A}">
      <dgm:prSet/>
      <dgm:spPr/>
      <dgm:t>
        <a:bodyPr/>
        <a:lstStyle/>
        <a:p>
          <a:endParaRPr lang="es-CO"/>
        </a:p>
      </dgm:t>
    </dgm:pt>
    <dgm:pt modelId="{919FFC6F-0D51-4F03-AEB3-1821ACA667ED}">
      <dgm:prSet phldrT="[Texto]" custT="1"/>
      <dgm:spPr/>
      <dgm:t>
        <a:bodyPr/>
        <a:lstStyle/>
        <a:p>
          <a:pPr algn="ctr"/>
          <a:r>
            <a:rPr lang="es-MX" sz="2000" b="1" dirty="0"/>
            <a:t>93% </a:t>
          </a:r>
          <a:r>
            <a:rPr lang="es-MX" sz="700" b="1" i="1" dirty="0"/>
            <a:t>SUMINISTROS POR HIDRANTE</a:t>
          </a:r>
          <a:endParaRPr lang="es-CO" sz="700" b="1" i="1" dirty="0"/>
        </a:p>
      </dgm:t>
    </dgm:pt>
    <dgm:pt modelId="{0C43762F-49DE-4211-A412-9BAEB774B18B}" type="parTrans" cxnId="{3047D87C-D61E-49B3-91CA-0980D79AD0F4}">
      <dgm:prSet/>
      <dgm:spPr/>
      <dgm:t>
        <a:bodyPr/>
        <a:lstStyle/>
        <a:p>
          <a:endParaRPr lang="es-CO"/>
        </a:p>
      </dgm:t>
    </dgm:pt>
    <dgm:pt modelId="{A9E021AF-215C-4647-8C05-55C212C100DD}" type="sibTrans" cxnId="{3047D87C-D61E-49B3-91CA-0980D79AD0F4}">
      <dgm:prSet/>
      <dgm:spPr/>
      <dgm:t>
        <a:bodyPr/>
        <a:lstStyle/>
        <a:p>
          <a:endParaRPr lang="es-CO"/>
        </a:p>
      </dgm:t>
    </dgm:pt>
    <dgm:pt modelId="{80CF5A6E-97A1-42A7-9FD7-791C617B7711}">
      <dgm:prSet phldrT="[Texto]" custT="1"/>
      <dgm:spPr/>
      <dgm:t>
        <a:bodyPr/>
        <a:lstStyle/>
        <a:p>
          <a:pPr algn="ctr"/>
          <a:r>
            <a:rPr lang="es-MX" sz="2000" b="1" dirty="0"/>
            <a:t>800</a:t>
          </a:r>
          <a:r>
            <a:rPr lang="es-MX" sz="700" dirty="0"/>
            <a:t>  </a:t>
          </a:r>
          <a:r>
            <a:rPr lang="es-MX" sz="700" b="1" i="1" dirty="0"/>
            <a:t>GMP MAX SUMINISTROS POR HIDRANTE </a:t>
          </a:r>
          <a:endParaRPr lang="es-CO" sz="700" b="1" i="1" dirty="0"/>
        </a:p>
      </dgm:t>
    </dgm:pt>
    <dgm:pt modelId="{7FDF7353-C44B-4180-8AED-8982C471AB0E}" type="parTrans" cxnId="{78CBFB0D-67EE-4867-8E70-067FC1076326}">
      <dgm:prSet/>
      <dgm:spPr/>
      <dgm:t>
        <a:bodyPr/>
        <a:lstStyle/>
        <a:p>
          <a:endParaRPr lang="es-CO"/>
        </a:p>
      </dgm:t>
    </dgm:pt>
    <dgm:pt modelId="{F2482671-C735-429D-9CA3-03168E055288}" type="sibTrans" cxnId="{78CBFB0D-67EE-4867-8E70-067FC1076326}">
      <dgm:prSet/>
      <dgm:spPr/>
      <dgm:t>
        <a:bodyPr/>
        <a:lstStyle/>
        <a:p>
          <a:endParaRPr lang="es-CO"/>
        </a:p>
      </dgm:t>
    </dgm:pt>
    <dgm:pt modelId="{5E62673E-6484-45C7-9BFD-56E4229DBAC9}">
      <dgm:prSet phldrT="[Texto]" custT="1"/>
      <dgm:spPr/>
      <dgm:t>
        <a:bodyPr/>
        <a:lstStyle/>
        <a:p>
          <a:pPr algn="ctr"/>
          <a:r>
            <a:rPr lang="es-MX" sz="2000" b="1" dirty="0"/>
            <a:t>16 </a:t>
          </a:r>
          <a:r>
            <a:rPr lang="es-MX" sz="700" b="1" i="1" dirty="0"/>
            <a:t>SERVICERS</a:t>
          </a:r>
          <a:r>
            <a:rPr lang="es-MX" sz="700" dirty="0"/>
            <a:t> </a:t>
          </a:r>
        </a:p>
        <a:p>
          <a:pPr algn="ctr"/>
          <a:r>
            <a:rPr lang="es-MX" sz="2000" b="1" dirty="0"/>
            <a:t>16 </a:t>
          </a:r>
          <a:r>
            <a:rPr lang="es-MX" sz="700" b="1" i="1" dirty="0"/>
            <a:t>CARTS</a:t>
          </a:r>
          <a:r>
            <a:rPr lang="es-MX" sz="700" dirty="0"/>
            <a:t> </a:t>
          </a:r>
        </a:p>
        <a:p>
          <a:pPr algn="ctr"/>
          <a:r>
            <a:rPr lang="es-MX" sz="2000" b="1" dirty="0"/>
            <a:t>18</a:t>
          </a:r>
          <a:r>
            <a:rPr lang="es-MX" sz="700" dirty="0"/>
            <a:t> </a:t>
          </a:r>
          <a:r>
            <a:rPr lang="es-MX" sz="700" b="1" i="1" dirty="0"/>
            <a:t>REFUELERS</a:t>
          </a:r>
          <a:endParaRPr lang="es-CO" sz="700" b="1" i="1" dirty="0"/>
        </a:p>
      </dgm:t>
    </dgm:pt>
    <dgm:pt modelId="{DBC248C8-A66E-454E-B4A3-0C4C0227C30E}" type="parTrans" cxnId="{53F5B66E-C947-4D25-9E70-EC44BF56E870}">
      <dgm:prSet/>
      <dgm:spPr/>
      <dgm:t>
        <a:bodyPr/>
        <a:lstStyle/>
        <a:p>
          <a:endParaRPr lang="es-CO"/>
        </a:p>
      </dgm:t>
    </dgm:pt>
    <dgm:pt modelId="{1F8029CB-F3BB-4244-A385-DD021526858C}" type="sibTrans" cxnId="{53F5B66E-C947-4D25-9E70-EC44BF56E870}">
      <dgm:prSet/>
      <dgm:spPr/>
      <dgm:t>
        <a:bodyPr/>
        <a:lstStyle/>
        <a:p>
          <a:endParaRPr lang="es-CO"/>
        </a:p>
      </dgm:t>
    </dgm:pt>
    <dgm:pt modelId="{E7454DB4-3403-4A19-B9A9-1A04A765E771}">
      <dgm:prSet phldrT="[Texto]" custT="1"/>
      <dgm:spPr/>
      <dgm:t>
        <a:bodyPr/>
        <a:lstStyle/>
        <a:p>
          <a:pPr algn="ctr"/>
          <a:r>
            <a:rPr lang="es-MX" sz="2000" b="1" dirty="0"/>
            <a:t>10&gt;</a:t>
          </a:r>
          <a:r>
            <a:rPr lang="es-MX" sz="700" dirty="0"/>
            <a:t> </a:t>
          </a:r>
          <a:r>
            <a:rPr lang="es-MX" sz="700" b="1" i="1" dirty="0"/>
            <a:t>SUMINISTROS SIMULTÁNEOS</a:t>
          </a:r>
          <a:endParaRPr lang="es-CO" sz="700" b="1" i="1" dirty="0"/>
        </a:p>
      </dgm:t>
    </dgm:pt>
    <dgm:pt modelId="{049F0032-E0DB-41B6-AE45-72B86600E105}" type="parTrans" cxnId="{5DFC2C89-5C1B-4BBA-98AA-F35B439051D5}">
      <dgm:prSet/>
      <dgm:spPr/>
      <dgm:t>
        <a:bodyPr/>
        <a:lstStyle/>
        <a:p>
          <a:endParaRPr lang="es-CO"/>
        </a:p>
      </dgm:t>
    </dgm:pt>
    <dgm:pt modelId="{8B47332F-C3D4-410C-BB64-A8AE1949770B}" type="sibTrans" cxnId="{5DFC2C89-5C1B-4BBA-98AA-F35B439051D5}">
      <dgm:prSet/>
      <dgm:spPr/>
      <dgm:t>
        <a:bodyPr/>
        <a:lstStyle/>
        <a:p>
          <a:endParaRPr lang="es-CO"/>
        </a:p>
      </dgm:t>
    </dgm:pt>
    <dgm:pt modelId="{D4B0DCA3-5F3F-4212-B3BD-E0625EFF5FA8}">
      <dgm:prSet phldrT="[Texto]" custT="1"/>
      <dgm:spPr/>
      <dgm:t>
        <a:bodyPr/>
        <a:lstStyle/>
        <a:p>
          <a:pPr algn="ctr"/>
          <a:r>
            <a:rPr lang="es-MX" sz="2000" b="1" dirty="0"/>
            <a:t>68 MIL </a:t>
          </a:r>
          <a:r>
            <a:rPr lang="es-MX" sz="700" b="1" i="1" dirty="0"/>
            <a:t>BARRILES DE CAPACIDAD INSTALADA ACTUAL</a:t>
          </a:r>
          <a:endParaRPr lang="es-CO" sz="700" b="1" i="1" dirty="0"/>
        </a:p>
      </dgm:t>
    </dgm:pt>
    <dgm:pt modelId="{EE70E047-8EB0-40D2-8BB7-1193AC151B94}" type="parTrans" cxnId="{FC91D0EC-4C58-4DD6-A6E9-6EC130B5424D}">
      <dgm:prSet/>
      <dgm:spPr/>
      <dgm:t>
        <a:bodyPr/>
        <a:lstStyle/>
        <a:p>
          <a:endParaRPr lang="es-CO"/>
        </a:p>
      </dgm:t>
    </dgm:pt>
    <dgm:pt modelId="{79A2BE77-748B-454B-A03D-72BC32A36E73}" type="sibTrans" cxnId="{FC91D0EC-4C58-4DD6-A6E9-6EC130B5424D}">
      <dgm:prSet/>
      <dgm:spPr/>
      <dgm:t>
        <a:bodyPr/>
        <a:lstStyle/>
        <a:p>
          <a:endParaRPr lang="es-CO"/>
        </a:p>
      </dgm:t>
    </dgm:pt>
    <dgm:pt modelId="{F65ABDF6-B5E1-446B-9FFF-BA02E3352130}" type="pres">
      <dgm:prSet presAssocID="{7DB61700-A3B8-4A24-8A02-A851ECC6C496}" presName="rootnode" presStyleCnt="0">
        <dgm:presLayoutVars>
          <dgm:chMax/>
          <dgm:chPref/>
          <dgm:dir/>
          <dgm:animLvl val="lvl"/>
        </dgm:presLayoutVars>
      </dgm:prSet>
      <dgm:spPr/>
    </dgm:pt>
    <dgm:pt modelId="{FB5759E4-FBF9-458E-B495-EB1AA88B177D}" type="pres">
      <dgm:prSet presAssocID="{A89958B4-A0A5-497E-8C97-4ECC9CD12B0C}" presName="composite" presStyleCnt="0"/>
      <dgm:spPr/>
    </dgm:pt>
    <dgm:pt modelId="{79A16343-ED48-4FB8-8EAF-77F4F55DAE2B}" type="pres">
      <dgm:prSet presAssocID="{A89958B4-A0A5-497E-8C97-4ECC9CD12B0C}" presName="LShape" presStyleLbl="alignNode1" presStyleIdx="0" presStyleCnt="19"/>
      <dgm:spPr/>
    </dgm:pt>
    <dgm:pt modelId="{75467340-45BD-4D32-B3B9-7B896649021A}" type="pres">
      <dgm:prSet presAssocID="{A89958B4-A0A5-497E-8C97-4ECC9CD12B0C}" presName="ParentText" presStyleLbl="revTx" presStyleIdx="0" presStyleCnt="10" custScaleX="108758">
        <dgm:presLayoutVars>
          <dgm:chMax val="0"/>
          <dgm:chPref val="0"/>
          <dgm:bulletEnabled val="1"/>
        </dgm:presLayoutVars>
      </dgm:prSet>
      <dgm:spPr/>
    </dgm:pt>
    <dgm:pt modelId="{74C162D3-518A-4D97-BF49-18E5B996CA64}" type="pres">
      <dgm:prSet presAssocID="{A89958B4-A0A5-497E-8C97-4ECC9CD12B0C}" presName="Triangle" presStyleLbl="alignNode1" presStyleIdx="1" presStyleCnt="19"/>
      <dgm:spPr/>
    </dgm:pt>
    <dgm:pt modelId="{B60CEAD1-37AE-413E-93BE-E3EDD0516B0C}" type="pres">
      <dgm:prSet presAssocID="{63534120-1FAD-48C7-9578-E788FC040B71}" presName="sibTrans" presStyleCnt="0"/>
      <dgm:spPr/>
    </dgm:pt>
    <dgm:pt modelId="{73D68400-1A18-4675-8A70-624475BFC54B}" type="pres">
      <dgm:prSet presAssocID="{63534120-1FAD-48C7-9578-E788FC040B71}" presName="space" presStyleCnt="0"/>
      <dgm:spPr/>
    </dgm:pt>
    <dgm:pt modelId="{81D21ADA-5AAB-41D5-AC57-6AB44D60B8EC}" type="pres">
      <dgm:prSet presAssocID="{E10492F0-8172-4DC2-B727-71282B84A284}" presName="composite" presStyleCnt="0"/>
      <dgm:spPr/>
    </dgm:pt>
    <dgm:pt modelId="{CB95285F-A717-47DC-BE36-6DEE37D2593A}" type="pres">
      <dgm:prSet presAssocID="{E10492F0-8172-4DC2-B727-71282B84A284}" presName="LShape" presStyleLbl="alignNode1" presStyleIdx="2" presStyleCnt="19"/>
      <dgm:spPr/>
    </dgm:pt>
    <dgm:pt modelId="{B8F89D13-9168-4B66-986D-BD8FADE18F42}" type="pres">
      <dgm:prSet presAssocID="{E10492F0-8172-4DC2-B727-71282B84A284}" presName="ParentText" presStyleLbl="revTx" presStyleIdx="1" presStyleCnt="10" custScaleX="114151">
        <dgm:presLayoutVars>
          <dgm:chMax val="0"/>
          <dgm:chPref val="0"/>
          <dgm:bulletEnabled val="1"/>
        </dgm:presLayoutVars>
      </dgm:prSet>
      <dgm:spPr/>
    </dgm:pt>
    <dgm:pt modelId="{46807ACF-2769-473E-B3E4-FBAED7646426}" type="pres">
      <dgm:prSet presAssocID="{E10492F0-8172-4DC2-B727-71282B84A284}" presName="Triangle" presStyleLbl="alignNode1" presStyleIdx="3" presStyleCnt="19"/>
      <dgm:spPr/>
    </dgm:pt>
    <dgm:pt modelId="{94CCB608-0378-4F28-A748-D2A431A604C0}" type="pres">
      <dgm:prSet presAssocID="{C0EF73B0-3682-49F6-B32E-90C773283F11}" presName="sibTrans" presStyleCnt="0"/>
      <dgm:spPr/>
    </dgm:pt>
    <dgm:pt modelId="{D622ED44-9026-4441-AAB6-754E2EC88B0B}" type="pres">
      <dgm:prSet presAssocID="{C0EF73B0-3682-49F6-B32E-90C773283F11}" presName="space" presStyleCnt="0"/>
      <dgm:spPr/>
    </dgm:pt>
    <dgm:pt modelId="{14534AE4-413B-4891-96B9-EB4924889C1F}" type="pres">
      <dgm:prSet presAssocID="{A7107DD8-7740-4E4E-A79B-12F94D32277B}" presName="composite" presStyleCnt="0"/>
      <dgm:spPr/>
    </dgm:pt>
    <dgm:pt modelId="{2D921853-6BEF-45ED-BE30-E4F1DC04AA67}" type="pres">
      <dgm:prSet presAssocID="{A7107DD8-7740-4E4E-A79B-12F94D32277B}" presName="LShape" presStyleLbl="alignNode1" presStyleIdx="4" presStyleCnt="19"/>
      <dgm:spPr/>
    </dgm:pt>
    <dgm:pt modelId="{970D715A-5273-44AB-BE3E-93C648E1BDFE}" type="pres">
      <dgm:prSet presAssocID="{A7107DD8-7740-4E4E-A79B-12F94D32277B}" presName="ParentText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598CE277-2E8D-469F-9B72-2E0499B6823C}" type="pres">
      <dgm:prSet presAssocID="{A7107DD8-7740-4E4E-A79B-12F94D32277B}" presName="Triangle" presStyleLbl="alignNode1" presStyleIdx="5" presStyleCnt="19"/>
      <dgm:spPr/>
    </dgm:pt>
    <dgm:pt modelId="{65C15E4B-E1F1-4713-A2EF-AD7B16BD24B7}" type="pres">
      <dgm:prSet presAssocID="{F993CD30-34EA-4F85-B91D-6C2D56831EC5}" presName="sibTrans" presStyleCnt="0"/>
      <dgm:spPr/>
    </dgm:pt>
    <dgm:pt modelId="{0E6A3037-5A9C-48EA-A9BA-B6D90F73820A}" type="pres">
      <dgm:prSet presAssocID="{F993CD30-34EA-4F85-B91D-6C2D56831EC5}" presName="space" presStyleCnt="0"/>
      <dgm:spPr/>
    </dgm:pt>
    <dgm:pt modelId="{EFFC4AAA-9942-4189-97A4-A5E4C28086BB}" type="pres">
      <dgm:prSet presAssocID="{1661EC9A-A623-4FA0-86DF-BE3CB2045D18}" presName="composite" presStyleCnt="0"/>
      <dgm:spPr/>
    </dgm:pt>
    <dgm:pt modelId="{8B9A8C15-B5E2-4DAB-A4DD-A8855727E61B}" type="pres">
      <dgm:prSet presAssocID="{1661EC9A-A623-4FA0-86DF-BE3CB2045D18}" presName="LShape" presStyleLbl="alignNode1" presStyleIdx="6" presStyleCnt="19"/>
      <dgm:spPr/>
    </dgm:pt>
    <dgm:pt modelId="{188B5A3D-056D-4845-8D04-BA0B160D58EE}" type="pres">
      <dgm:prSet presAssocID="{1661EC9A-A623-4FA0-86DF-BE3CB2045D18}" presName="ParentText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E9706DB-8DA1-4694-B6E7-B3EF4F2DE030}" type="pres">
      <dgm:prSet presAssocID="{1661EC9A-A623-4FA0-86DF-BE3CB2045D18}" presName="Triangle" presStyleLbl="alignNode1" presStyleIdx="7" presStyleCnt="19"/>
      <dgm:spPr/>
    </dgm:pt>
    <dgm:pt modelId="{D168A9BD-5B96-4A8B-B009-8CA3993FE74F}" type="pres">
      <dgm:prSet presAssocID="{CC68A134-9814-4534-8715-C050AAE032C5}" presName="sibTrans" presStyleCnt="0"/>
      <dgm:spPr/>
    </dgm:pt>
    <dgm:pt modelId="{CE30C605-D6E3-4365-8927-AB091B1D2B41}" type="pres">
      <dgm:prSet presAssocID="{CC68A134-9814-4534-8715-C050AAE032C5}" presName="space" presStyleCnt="0"/>
      <dgm:spPr/>
    </dgm:pt>
    <dgm:pt modelId="{FBC4FF54-B13E-45CD-B0E5-A816F5FA986E}" type="pres">
      <dgm:prSet presAssocID="{B3A07A1D-923B-4F3D-AD3C-6894C76C5715}" presName="composite" presStyleCnt="0"/>
      <dgm:spPr/>
    </dgm:pt>
    <dgm:pt modelId="{7BBC71E3-3002-492A-B399-EE4EE70BFF27}" type="pres">
      <dgm:prSet presAssocID="{B3A07A1D-923B-4F3D-AD3C-6894C76C5715}" presName="LShape" presStyleLbl="alignNode1" presStyleIdx="8" presStyleCnt="19"/>
      <dgm:spPr/>
    </dgm:pt>
    <dgm:pt modelId="{61BBDDB0-51C7-43CD-9C6C-7E9D603BD3C4}" type="pres">
      <dgm:prSet presAssocID="{B3A07A1D-923B-4F3D-AD3C-6894C76C5715}" presName="ParentText" presStyleLbl="revTx" presStyleIdx="4" presStyleCnt="10" custScaleX="131553">
        <dgm:presLayoutVars>
          <dgm:chMax val="0"/>
          <dgm:chPref val="0"/>
          <dgm:bulletEnabled val="1"/>
        </dgm:presLayoutVars>
      </dgm:prSet>
      <dgm:spPr/>
    </dgm:pt>
    <dgm:pt modelId="{6CE5B8A3-6D2A-4435-B341-D47AF4ED212F}" type="pres">
      <dgm:prSet presAssocID="{B3A07A1D-923B-4F3D-AD3C-6894C76C5715}" presName="Triangle" presStyleLbl="alignNode1" presStyleIdx="9" presStyleCnt="19"/>
      <dgm:spPr/>
    </dgm:pt>
    <dgm:pt modelId="{43361D8D-C04E-4B2E-B518-0B27B73ABE48}" type="pres">
      <dgm:prSet presAssocID="{91D1327A-C6B2-4F0F-992C-EE2CE77247E7}" presName="sibTrans" presStyleCnt="0"/>
      <dgm:spPr/>
    </dgm:pt>
    <dgm:pt modelId="{A229172B-23DD-456A-B6A0-E9E22767AB83}" type="pres">
      <dgm:prSet presAssocID="{91D1327A-C6B2-4F0F-992C-EE2CE77247E7}" presName="space" presStyleCnt="0"/>
      <dgm:spPr/>
    </dgm:pt>
    <dgm:pt modelId="{E5DE765B-D6F8-481B-AF21-CF67BC7BA1F3}" type="pres">
      <dgm:prSet presAssocID="{919FFC6F-0D51-4F03-AEB3-1821ACA667ED}" presName="composite" presStyleCnt="0"/>
      <dgm:spPr/>
    </dgm:pt>
    <dgm:pt modelId="{E2240D8D-0E71-43C1-8043-AE92918B76CC}" type="pres">
      <dgm:prSet presAssocID="{919FFC6F-0D51-4F03-AEB3-1821ACA667ED}" presName="LShape" presStyleLbl="alignNode1" presStyleIdx="10" presStyleCnt="19"/>
      <dgm:spPr/>
    </dgm:pt>
    <dgm:pt modelId="{9434CB2D-A58E-4D3A-9F79-D35FD01EA04B}" type="pres">
      <dgm:prSet presAssocID="{919FFC6F-0D51-4F03-AEB3-1821ACA667ED}" presName="ParentText" presStyleLbl="revTx" presStyleIdx="5" presStyleCnt="10" custScaleX="107016">
        <dgm:presLayoutVars>
          <dgm:chMax val="0"/>
          <dgm:chPref val="0"/>
          <dgm:bulletEnabled val="1"/>
        </dgm:presLayoutVars>
      </dgm:prSet>
      <dgm:spPr/>
    </dgm:pt>
    <dgm:pt modelId="{DC5CD4B3-7DE3-405D-8CD1-1BDAB1D9BE29}" type="pres">
      <dgm:prSet presAssocID="{919FFC6F-0D51-4F03-AEB3-1821ACA667ED}" presName="Triangle" presStyleLbl="alignNode1" presStyleIdx="11" presStyleCnt="19"/>
      <dgm:spPr/>
    </dgm:pt>
    <dgm:pt modelId="{176EED5D-3320-4DDC-AE5E-1F635E6C3E47}" type="pres">
      <dgm:prSet presAssocID="{A9E021AF-215C-4647-8C05-55C212C100DD}" presName="sibTrans" presStyleCnt="0"/>
      <dgm:spPr/>
    </dgm:pt>
    <dgm:pt modelId="{7B5D74E8-6DFA-4522-B039-DBEE679A7DC7}" type="pres">
      <dgm:prSet presAssocID="{A9E021AF-215C-4647-8C05-55C212C100DD}" presName="space" presStyleCnt="0"/>
      <dgm:spPr/>
    </dgm:pt>
    <dgm:pt modelId="{25EA1887-74EA-401B-BB78-E29079B148D9}" type="pres">
      <dgm:prSet presAssocID="{80CF5A6E-97A1-42A7-9FD7-791C617B7711}" presName="composite" presStyleCnt="0"/>
      <dgm:spPr/>
    </dgm:pt>
    <dgm:pt modelId="{E50BD08B-D069-463F-948C-C70EA2401248}" type="pres">
      <dgm:prSet presAssocID="{80CF5A6E-97A1-42A7-9FD7-791C617B7711}" presName="LShape" presStyleLbl="alignNode1" presStyleIdx="12" presStyleCnt="19"/>
      <dgm:spPr/>
    </dgm:pt>
    <dgm:pt modelId="{A2AD52A7-9D84-4262-83EC-794459F49970}" type="pres">
      <dgm:prSet presAssocID="{80CF5A6E-97A1-42A7-9FD7-791C617B7711}" presName="ParentText" presStyleLbl="revTx" presStyleIdx="6" presStyleCnt="10" custScaleX="107053">
        <dgm:presLayoutVars>
          <dgm:chMax val="0"/>
          <dgm:chPref val="0"/>
          <dgm:bulletEnabled val="1"/>
        </dgm:presLayoutVars>
      </dgm:prSet>
      <dgm:spPr/>
    </dgm:pt>
    <dgm:pt modelId="{DC1BBB29-B17F-4DD8-A46D-678E0E2DB007}" type="pres">
      <dgm:prSet presAssocID="{80CF5A6E-97A1-42A7-9FD7-791C617B7711}" presName="Triangle" presStyleLbl="alignNode1" presStyleIdx="13" presStyleCnt="19"/>
      <dgm:spPr/>
    </dgm:pt>
    <dgm:pt modelId="{7C776B11-F327-4EDC-9F59-E953A6FD32A6}" type="pres">
      <dgm:prSet presAssocID="{F2482671-C735-429D-9CA3-03168E055288}" presName="sibTrans" presStyleCnt="0"/>
      <dgm:spPr/>
    </dgm:pt>
    <dgm:pt modelId="{63781688-C866-41B6-85C4-7F336B3905D4}" type="pres">
      <dgm:prSet presAssocID="{F2482671-C735-429D-9CA3-03168E055288}" presName="space" presStyleCnt="0"/>
      <dgm:spPr/>
    </dgm:pt>
    <dgm:pt modelId="{5778708E-25E5-419D-B116-4BECD80050F0}" type="pres">
      <dgm:prSet presAssocID="{5E62673E-6484-45C7-9BFD-56E4229DBAC9}" presName="composite" presStyleCnt="0"/>
      <dgm:spPr/>
    </dgm:pt>
    <dgm:pt modelId="{F9A28714-1620-4945-BE4B-4E0C0D5CB957}" type="pres">
      <dgm:prSet presAssocID="{5E62673E-6484-45C7-9BFD-56E4229DBAC9}" presName="LShape" presStyleLbl="alignNode1" presStyleIdx="14" presStyleCnt="19"/>
      <dgm:spPr/>
    </dgm:pt>
    <dgm:pt modelId="{A2994868-8AF6-49BD-9B3E-82F75EF435C2}" type="pres">
      <dgm:prSet presAssocID="{5E62673E-6484-45C7-9BFD-56E4229DBAC9}" presName="ParentText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E5DBF10B-F048-45F1-83D2-AE2076B66B9F}" type="pres">
      <dgm:prSet presAssocID="{5E62673E-6484-45C7-9BFD-56E4229DBAC9}" presName="Triangle" presStyleLbl="alignNode1" presStyleIdx="15" presStyleCnt="19"/>
      <dgm:spPr/>
    </dgm:pt>
    <dgm:pt modelId="{CE0B8B82-73BD-49FA-82B8-62FFFE550FF2}" type="pres">
      <dgm:prSet presAssocID="{1F8029CB-F3BB-4244-A385-DD021526858C}" presName="sibTrans" presStyleCnt="0"/>
      <dgm:spPr/>
    </dgm:pt>
    <dgm:pt modelId="{273B30DF-C69C-49EA-B194-03F0B699A102}" type="pres">
      <dgm:prSet presAssocID="{1F8029CB-F3BB-4244-A385-DD021526858C}" presName="space" presStyleCnt="0"/>
      <dgm:spPr/>
    </dgm:pt>
    <dgm:pt modelId="{C4DF1E8D-8FBD-4EE6-9835-998A7157F098}" type="pres">
      <dgm:prSet presAssocID="{E7454DB4-3403-4A19-B9A9-1A04A765E771}" presName="composite" presStyleCnt="0"/>
      <dgm:spPr/>
    </dgm:pt>
    <dgm:pt modelId="{D5C59258-C955-474C-966D-344D3FE3625A}" type="pres">
      <dgm:prSet presAssocID="{E7454DB4-3403-4A19-B9A9-1A04A765E771}" presName="LShape" presStyleLbl="alignNode1" presStyleIdx="16" presStyleCnt="19"/>
      <dgm:spPr/>
    </dgm:pt>
    <dgm:pt modelId="{DD35F79B-B819-47E0-910D-E9343635A058}" type="pres">
      <dgm:prSet presAssocID="{E7454DB4-3403-4A19-B9A9-1A04A765E771}" presName="ParentText" presStyleLbl="revTx" presStyleIdx="8" presStyleCnt="10" custScaleX="122248">
        <dgm:presLayoutVars>
          <dgm:chMax val="0"/>
          <dgm:chPref val="0"/>
          <dgm:bulletEnabled val="1"/>
        </dgm:presLayoutVars>
      </dgm:prSet>
      <dgm:spPr/>
    </dgm:pt>
    <dgm:pt modelId="{324C9F74-AAE5-46D1-90FA-F062E2E83A77}" type="pres">
      <dgm:prSet presAssocID="{E7454DB4-3403-4A19-B9A9-1A04A765E771}" presName="Triangle" presStyleLbl="alignNode1" presStyleIdx="17" presStyleCnt="19"/>
      <dgm:spPr/>
    </dgm:pt>
    <dgm:pt modelId="{058259C7-5821-4FF0-B649-EF164EA351F9}" type="pres">
      <dgm:prSet presAssocID="{8B47332F-C3D4-410C-BB64-A8AE1949770B}" presName="sibTrans" presStyleCnt="0"/>
      <dgm:spPr/>
    </dgm:pt>
    <dgm:pt modelId="{35CB9F5E-9FE4-4A8F-8B54-22A640FA6732}" type="pres">
      <dgm:prSet presAssocID="{8B47332F-C3D4-410C-BB64-A8AE1949770B}" presName="space" presStyleCnt="0"/>
      <dgm:spPr/>
    </dgm:pt>
    <dgm:pt modelId="{354C2E85-F379-462A-866B-A70494F4B4EC}" type="pres">
      <dgm:prSet presAssocID="{D4B0DCA3-5F3F-4212-B3BD-E0625EFF5FA8}" presName="composite" presStyleCnt="0"/>
      <dgm:spPr/>
    </dgm:pt>
    <dgm:pt modelId="{3EC9BE15-644D-4196-9595-A65BFF79154D}" type="pres">
      <dgm:prSet presAssocID="{D4B0DCA3-5F3F-4212-B3BD-E0625EFF5FA8}" presName="LShape" presStyleLbl="alignNode1" presStyleIdx="18" presStyleCnt="19"/>
      <dgm:spPr/>
    </dgm:pt>
    <dgm:pt modelId="{FC399C12-B3CA-4126-B048-FC1857A4F0B2}" type="pres">
      <dgm:prSet presAssocID="{D4B0DCA3-5F3F-4212-B3BD-E0625EFF5FA8}" presName="ParentText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8CBFB0D-67EE-4867-8E70-067FC1076326}" srcId="{7DB61700-A3B8-4A24-8A02-A851ECC6C496}" destId="{80CF5A6E-97A1-42A7-9FD7-791C617B7711}" srcOrd="6" destOrd="0" parTransId="{7FDF7353-C44B-4180-8AED-8982C471AB0E}" sibTransId="{F2482671-C735-429D-9CA3-03168E055288}"/>
    <dgm:cxn modelId="{0AC17F1B-3692-4BC2-9A25-2E1447A7FCAF}" type="presOf" srcId="{80CF5A6E-97A1-42A7-9FD7-791C617B7711}" destId="{A2AD52A7-9D84-4262-83EC-794459F49970}" srcOrd="0" destOrd="0" presId="urn:microsoft.com/office/officeart/2009/3/layout/StepUpProcess"/>
    <dgm:cxn modelId="{165BD724-357B-4038-8DB2-AF6DC1F50C3E}" type="presOf" srcId="{D4B0DCA3-5F3F-4212-B3BD-E0625EFF5FA8}" destId="{FC399C12-B3CA-4126-B048-FC1857A4F0B2}" srcOrd="0" destOrd="0" presId="urn:microsoft.com/office/officeart/2009/3/layout/StepUpProcess"/>
    <dgm:cxn modelId="{17495B5C-6D99-456D-8ECB-DAA40D9C2C66}" type="presOf" srcId="{A89958B4-A0A5-497E-8C97-4ECC9CD12B0C}" destId="{75467340-45BD-4D32-B3B9-7B896649021A}" srcOrd="0" destOrd="0" presId="urn:microsoft.com/office/officeart/2009/3/layout/StepUpProcess"/>
    <dgm:cxn modelId="{6E84B56D-A825-4E70-83D6-A0F99E39AEF3}" srcId="{7DB61700-A3B8-4A24-8A02-A851ECC6C496}" destId="{1661EC9A-A623-4FA0-86DF-BE3CB2045D18}" srcOrd="3" destOrd="0" parTransId="{0B11D759-0755-4873-AAC0-0B33EB4E096A}" sibTransId="{CC68A134-9814-4534-8715-C050AAE032C5}"/>
    <dgm:cxn modelId="{53F5B66E-C947-4D25-9E70-EC44BF56E870}" srcId="{7DB61700-A3B8-4A24-8A02-A851ECC6C496}" destId="{5E62673E-6484-45C7-9BFD-56E4229DBAC9}" srcOrd="7" destOrd="0" parTransId="{DBC248C8-A66E-454E-B4A3-0C4C0227C30E}" sibTransId="{1F8029CB-F3BB-4244-A385-DD021526858C}"/>
    <dgm:cxn modelId="{39CFC956-5948-431F-9CDD-F72F19CB0271}" type="presOf" srcId="{919FFC6F-0D51-4F03-AEB3-1821ACA667ED}" destId="{9434CB2D-A58E-4D3A-9F79-D35FD01EA04B}" srcOrd="0" destOrd="0" presId="urn:microsoft.com/office/officeart/2009/3/layout/StepUpProcess"/>
    <dgm:cxn modelId="{3047D87C-D61E-49B3-91CA-0980D79AD0F4}" srcId="{7DB61700-A3B8-4A24-8A02-A851ECC6C496}" destId="{919FFC6F-0D51-4F03-AEB3-1821ACA667ED}" srcOrd="5" destOrd="0" parTransId="{0C43762F-49DE-4211-A412-9BAEB774B18B}" sibTransId="{A9E021AF-215C-4647-8C05-55C212C100DD}"/>
    <dgm:cxn modelId="{5DFC2C89-5C1B-4BBA-98AA-F35B439051D5}" srcId="{7DB61700-A3B8-4A24-8A02-A851ECC6C496}" destId="{E7454DB4-3403-4A19-B9A9-1A04A765E771}" srcOrd="8" destOrd="0" parTransId="{049F0032-E0DB-41B6-AE45-72B86600E105}" sibTransId="{8B47332F-C3D4-410C-BB64-A8AE1949770B}"/>
    <dgm:cxn modelId="{23699C94-CC3E-4363-8E55-1C98CA5546F1}" srcId="{7DB61700-A3B8-4A24-8A02-A851ECC6C496}" destId="{A7107DD8-7740-4E4E-A79B-12F94D32277B}" srcOrd="2" destOrd="0" parTransId="{009F8B6B-FFFA-4416-BCF2-0EDAF3510DB1}" sibTransId="{F993CD30-34EA-4F85-B91D-6C2D56831EC5}"/>
    <dgm:cxn modelId="{B749D1A9-DDA0-4A15-ADF2-CAA19C162C6F}" type="presOf" srcId="{A7107DD8-7740-4E4E-A79B-12F94D32277B}" destId="{970D715A-5273-44AB-BE3E-93C648E1BDFE}" srcOrd="0" destOrd="0" presId="urn:microsoft.com/office/officeart/2009/3/layout/StepUpProcess"/>
    <dgm:cxn modelId="{3D2EF4AF-B8F3-490F-AB92-915D0AA11BE0}" type="presOf" srcId="{B3A07A1D-923B-4F3D-AD3C-6894C76C5715}" destId="{61BBDDB0-51C7-43CD-9C6C-7E9D603BD3C4}" srcOrd="0" destOrd="0" presId="urn:microsoft.com/office/officeart/2009/3/layout/StepUpProcess"/>
    <dgm:cxn modelId="{96F8DDB7-BD09-4400-AD7D-2D5830231C5A}" srcId="{7DB61700-A3B8-4A24-8A02-A851ECC6C496}" destId="{B3A07A1D-923B-4F3D-AD3C-6894C76C5715}" srcOrd="4" destOrd="0" parTransId="{984C38E2-8647-4B98-8414-56A3A833859C}" sibTransId="{91D1327A-C6B2-4F0F-992C-EE2CE77247E7}"/>
    <dgm:cxn modelId="{69AACFD3-DC8C-4118-9C0C-6C7166103A7D}" type="presOf" srcId="{1661EC9A-A623-4FA0-86DF-BE3CB2045D18}" destId="{188B5A3D-056D-4845-8D04-BA0B160D58EE}" srcOrd="0" destOrd="0" presId="urn:microsoft.com/office/officeart/2009/3/layout/StepUpProcess"/>
    <dgm:cxn modelId="{41F476DC-B6EA-4838-A21D-67C428793B63}" type="presOf" srcId="{E7454DB4-3403-4A19-B9A9-1A04A765E771}" destId="{DD35F79B-B819-47E0-910D-E9343635A058}" srcOrd="0" destOrd="0" presId="urn:microsoft.com/office/officeart/2009/3/layout/StepUpProcess"/>
    <dgm:cxn modelId="{65ED48DE-F875-45F8-B2C8-BF8DB1A75CA2}" type="presOf" srcId="{5E62673E-6484-45C7-9BFD-56E4229DBAC9}" destId="{A2994868-8AF6-49BD-9B3E-82F75EF435C2}" srcOrd="0" destOrd="0" presId="urn:microsoft.com/office/officeart/2009/3/layout/StepUpProcess"/>
    <dgm:cxn modelId="{6AAA8BE1-5B40-459E-9D29-A14D6447526B}" type="presOf" srcId="{7DB61700-A3B8-4A24-8A02-A851ECC6C496}" destId="{F65ABDF6-B5E1-446B-9FFF-BA02E3352130}" srcOrd="0" destOrd="0" presId="urn:microsoft.com/office/officeart/2009/3/layout/StepUpProcess"/>
    <dgm:cxn modelId="{FC91D0EC-4C58-4DD6-A6E9-6EC130B5424D}" srcId="{7DB61700-A3B8-4A24-8A02-A851ECC6C496}" destId="{D4B0DCA3-5F3F-4212-B3BD-E0625EFF5FA8}" srcOrd="9" destOrd="0" parTransId="{EE70E047-8EB0-40D2-8BB7-1193AC151B94}" sibTransId="{79A2BE77-748B-454B-A03D-72BC32A36E73}"/>
    <dgm:cxn modelId="{B9D44BF0-C101-405B-A6A6-2956C7215988}" type="presOf" srcId="{E10492F0-8172-4DC2-B727-71282B84A284}" destId="{B8F89D13-9168-4B66-986D-BD8FADE18F42}" srcOrd="0" destOrd="0" presId="urn:microsoft.com/office/officeart/2009/3/layout/StepUpProcess"/>
    <dgm:cxn modelId="{B0F572F8-C98A-4BF7-8F11-194A6A954EE1}" srcId="{7DB61700-A3B8-4A24-8A02-A851ECC6C496}" destId="{E10492F0-8172-4DC2-B727-71282B84A284}" srcOrd="1" destOrd="0" parTransId="{71AA98A5-2DAE-4AA4-BE75-F42C04944571}" sibTransId="{C0EF73B0-3682-49F6-B32E-90C773283F11}"/>
    <dgm:cxn modelId="{1752CAFB-E4C0-44C2-B2D1-1EDE2E12035A}" srcId="{7DB61700-A3B8-4A24-8A02-A851ECC6C496}" destId="{A89958B4-A0A5-497E-8C97-4ECC9CD12B0C}" srcOrd="0" destOrd="0" parTransId="{E385E5A2-C8C0-40F5-A147-53468A8D097B}" sibTransId="{63534120-1FAD-48C7-9578-E788FC040B71}"/>
    <dgm:cxn modelId="{894C44E5-DACB-40C8-91A8-3BF36D999215}" type="presParOf" srcId="{F65ABDF6-B5E1-446B-9FFF-BA02E3352130}" destId="{FB5759E4-FBF9-458E-B495-EB1AA88B177D}" srcOrd="0" destOrd="0" presId="urn:microsoft.com/office/officeart/2009/3/layout/StepUpProcess"/>
    <dgm:cxn modelId="{EF5B4D8D-117B-4DEB-A541-8C375FB2C7AA}" type="presParOf" srcId="{FB5759E4-FBF9-458E-B495-EB1AA88B177D}" destId="{79A16343-ED48-4FB8-8EAF-77F4F55DAE2B}" srcOrd="0" destOrd="0" presId="urn:microsoft.com/office/officeart/2009/3/layout/StepUpProcess"/>
    <dgm:cxn modelId="{D022494A-61F8-45E6-BC16-4E2FAC21099E}" type="presParOf" srcId="{FB5759E4-FBF9-458E-B495-EB1AA88B177D}" destId="{75467340-45BD-4D32-B3B9-7B896649021A}" srcOrd="1" destOrd="0" presId="urn:microsoft.com/office/officeart/2009/3/layout/StepUpProcess"/>
    <dgm:cxn modelId="{4D9C3FB3-0A49-446B-A452-00CC0B8907A3}" type="presParOf" srcId="{FB5759E4-FBF9-458E-B495-EB1AA88B177D}" destId="{74C162D3-518A-4D97-BF49-18E5B996CA64}" srcOrd="2" destOrd="0" presId="urn:microsoft.com/office/officeart/2009/3/layout/StepUpProcess"/>
    <dgm:cxn modelId="{CBECF453-FDB3-4BD8-926F-93B96DCB08AC}" type="presParOf" srcId="{F65ABDF6-B5E1-446B-9FFF-BA02E3352130}" destId="{B60CEAD1-37AE-413E-93BE-E3EDD0516B0C}" srcOrd="1" destOrd="0" presId="urn:microsoft.com/office/officeart/2009/3/layout/StepUpProcess"/>
    <dgm:cxn modelId="{9F092F66-0FFB-4766-AC1C-B019B22F34B9}" type="presParOf" srcId="{B60CEAD1-37AE-413E-93BE-E3EDD0516B0C}" destId="{73D68400-1A18-4675-8A70-624475BFC54B}" srcOrd="0" destOrd="0" presId="urn:microsoft.com/office/officeart/2009/3/layout/StepUpProcess"/>
    <dgm:cxn modelId="{C0C9BC68-EAA9-4C7B-9ED3-367FDB38FB24}" type="presParOf" srcId="{F65ABDF6-B5E1-446B-9FFF-BA02E3352130}" destId="{81D21ADA-5AAB-41D5-AC57-6AB44D60B8EC}" srcOrd="2" destOrd="0" presId="urn:microsoft.com/office/officeart/2009/3/layout/StepUpProcess"/>
    <dgm:cxn modelId="{402B801E-3DB0-46C2-980F-6BCB3638D7E0}" type="presParOf" srcId="{81D21ADA-5AAB-41D5-AC57-6AB44D60B8EC}" destId="{CB95285F-A717-47DC-BE36-6DEE37D2593A}" srcOrd="0" destOrd="0" presId="urn:microsoft.com/office/officeart/2009/3/layout/StepUpProcess"/>
    <dgm:cxn modelId="{9D502CC8-C8C1-42FD-B3B4-311C43DBB47A}" type="presParOf" srcId="{81D21ADA-5AAB-41D5-AC57-6AB44D60B8EC}" destId="{B8F89D13-9168-4B66-986D-BD8FADE18F42}" srcOrd="1" destOrd="0" presId="urn:microsoft.com/office/officeart/2009/3/layout/StepUpProcess"/>
    <dgm:cxn modelId="{F4C67D92-5FA3-42D6-97BE-D8D38BBA75B8}" type="presParOf" srcId="{81D21ADA-5AAB-41D5-AC57-6AB44D60B8EC}" destId="{46807ACF-2769-473E-B3E4-FBAED7646426}" srcOrd="2" destOrd="0" presId="urn:microsoft.com/office/officeart/2009/3/layout/StepUpProcess"/>
    <dgm:cxn modelId="{BA7D74D0-6B4F-49F2-9CD6-D1050FB363F9}" type="presParOf" srcId="{F65ABDF6-B5E1-446B-9FFF-BA02E3352130}" destId="{94CCB608-0378-4F28-A748-D2A431A604C0}" srcOrd="3" destOrd="0" presId="urn:microsoft.com/office/officeart/2009/3/layout/StepUpProcess"/>
    <dgm:cxn modelId="{362FD818-4F73-4C3A-AA31-EC57512BD68A}" type="presParOf" srcId="{94CCB608-0378-4F28-A748-D2A431A604C0}" destId="{D622ED44-9026-4441-AAB6-754E2EC88B0B}" srcOrd="0" destOrd="0" presId="urn:microsoft.com/office/officeart/2009/3/layout/StepUpProcess"/>
    <dgm:cxn modelId="{24059F9F-D2A3-4C01-8870-5BB723108ABD}" type="presParOf" srcId="{F65ABDF6-B5E1-446B-9FFF-BA02E3352130}" destId="{14534AE4-413B-4891-96B9-EB4924889C1F}" srcOrd="4" destOrd="0" presId="urn:microsoft.com/office/officeart/2009/3/layout/StepUpProcess"/>
    <dgm:cxn modelId="{687E3764-8D17-4425-8A03-53D52EE8743D}" type="presParOf" srcId="{14534AE4-413B-4891-96B9-EB4924889C1F}" destId="{2D921853-6BEF-45ED-BE30-E4F1DC04AA67}" srcOrd="0" destOrd="0" presId="urn:microsoft.com/office/officeart/2009/3/layout/StepUpProcess"/>
    <dgm:cxn modelId="{B80493AA-08CC-4209-B7F2-8A83ECAA6203}" type="presParOf" srcId="{14534AE4-413B-4891-96B9-EB4924889C1F}" destId="{970D715A-5273-44AB-BE3E-93C648E1BDFE}" srcOrd="1" destOrd="0" presId="urn:microsoft.com/office/officeart/2009/3/layout/StepUpProcess"/>
    <dgm:cxn modelId="{D0BEA6AA-C593-4218-99CB-F8C1272F64AE}" type="presParOf" srcId="{14534AE4-413B-4891-96B9-EB4924889C1F}" destId="{598CE277-2E8D-469F-9B72-2E0499B6823C}" srcOrd="2" destOrd="0" presId="urn:microsoft.com/office/officeart/2009/3/layout/StepUpProcess"/>
    <dgm:cxn modelId="{2D29FEDE-BD39-49D0-9E3D-F03A370F20A4}" type="presParOf" srcId="{F65ABDF6-B5E1-446B-9FFF-BA02E3352130}" destId="{65C15E4B-E1F1-4713-A2EF-AD7B16BD24B7}" srcOrd="5" destOrd="0" presId="urn:microsoft.com/office/officeart/2009/3/layout/StepUpProcess"/>
    <dgm:cxn modelId="{FE4B323B-7F41-49F8-82E3-BDDDF9171EB7}" type="presParOf" srcId="{65C15E4B-E1F1-4713-A2EF-AD7B16BD24B7}" destId="{0E6A3037-5A9C-48EA-A9BA-B6D90F73820A}" srcOrd="0" destOrd="0" presId="urn:microsoft.com/office/officeart/2009/3/layout/StepUpProcess"/>
    <dgm:cxn modelId="{9A5E32C5-7219-491B-B3F8-6ECB7FB10C86}" type="presParOf" srcId="{F65ABDF6-B5E1-446B-9FFF-BA02E3352130}" destId="{EFFC4AAA-9942-4189-97A4-A5E4C28086BB}" srcOrd="6" destOrd="0" presId="urn:microsoft.com/office/officeart/2009/3/layout/StepUpProcess"/>
    <dgm:cxn modelId="{37C35EC3-2F50-48A8-BB68-35EE337A4BC1}" type="presParOf" srcId="{EFFC4AAA-9942-4189-97A4-A5E4C28086BB}" destId="{8B9A8C15-B5E2-4DAB-A4DD-A8855727E61B}" srcOrd="0" destOrd="0" presId="urn:microsoft.com/office/officeart/2009/3/layout/StepUpProcess"/>
    <dgm:cxn modelId="{E9368D76-DCFC-4411-A42E-CBDF905683FA}" type="presParOf" srcId="{EFFC4AAA-9942-4189-97A4-A5E4C28086BB}" destId="{188B5A3D-056D-4845-8D04-BA0B160D58EE}" srcOrd="1" destOrd="0" presId="urn:microsoft.com/office/officeart/2009/3/layout/StepUpProcess"/>
    <dgm:cxn modelId="{AC8FFF69-943D-4ED9-A0EA-2DC536BBEA7C}" type="presParOf" srcId="{EFFC4AAA-9942-4189-97A4-A5E4C28086BB}" destId="{9E9706DB-8DA1-4694-B6E7-B3EF4F2DE030}" srcOrd="2" destOrd="0" presId="urn:microsoft.com/office/officeart/2009/3/layout/StepUpProcess"/>
    <dgm:cxn modelId="{C9F8E575-4709-4B09-A0F3-3824A9B525F1}" type="presParOf" srcId="{F65ABDF6-B5E1-446B-9FFF-BA02E3352130}" destId="{D168A9BD-5B96-4A8B-B009-8CA3993FE74F}" srcOrd="7" destOrd="0" presId="urn:microsoft.com/office/officeart/2009/3/layout/StepUpProcess"/>
    <dgm:cxn modelId="{3F687D8D-AC92-45F7-A849-97FD1BE54C2A}" type="presParOf" srcId="{D168A9BD-5B96-4A8B-B009-8CA3993FE74F}" destId="{CE30C605-D6E3-4365-8927-AB091B1D2B41}" srcOrd="0" destOrd="0" presId="urn:microsoft.com/office/officeart/2009/3/layout/StepUpProcess"/>
    <dgm:cxn modelId="{015CB96D-A772-4217-9A34-D0BCA50517EF}" type="presParOf" srcId="{F65ABDF6-B5E1-446B-9FFF-BA02E3352130}" destId="{FBC4FF54-B13E-45CD-B0E5-A816F5FA986E}" srcOrd="8" destOrd="0" presId="urn:microsoft.com/office/officeart/2009/3/layout/StepUpProcess"/>
    <dgm:cxn modelId="{3747F4A2-3E15-4B36-B944-75BEF2217C93}" type="presParOf" srcId="{FBC4FF54-B13E-45CD-B0E5-A816F5FA986E}" destId="{7BBC71E3-3002-492A-B399-EE4EE70BFF27}" srcOrd="0" destOrd="0" presId="urn:microsoft.com/office/officeart/2009/3/layout/StepUpProcess"/>
    <dgm:cxn modelId="{9CB54507-E227-4858-8773-86AD7E313393}" type="presParOf" srcId="{FBC4FF54-B13E-45CD-B0E5-A816F5FA986E}" destId="{61BBDDB0-51C7-43CD-9C6C-7E9D603BD3C4}" srcOrd="1" destOrd="0" presId="urn:microsoft.com/office/officeart/2009/3/layout/StepUpProcess"/>
    <dgm:cxn modelId="{DE4865CC-6CE9-4551-AA43-12906F8D0224}" type="presParOf" srcId="{FBC4FF54-B13E-45CD-B0E5-A816F5FA986E}" destId="{6CE5B8A3-6D2A-4435-B341-D47AF4ED212F}" srcOrd="2" destOrd="0" presId="urn:microsoft.com/office/officeart/2009/3/layout/StepUpProcess"/>
    <dgm:cxn modelId="{1BF5B3CB-E23F-4795-AFAF-1C538F7BB466}" type="presParOf" srcId="{F65ABDF6-B5E1-446B-9FFF-BA02E3352130}" destId="{43361D8D-C04E-4B2E-B518-0B27B73ABE48}" srcOrd="9" destOrd="0" presId="urn:microsoft.com/office/officeart/2009/3/layout/StepUpProcess"/>
    <dgm:cxn modelId="{6C3C520A-8A85-40E0-993F-CCA3DEAEFDDC}" type="presParOf" srcId="{43361D8D-C04E-4B2E-B518-0B27B73ABE48}" destId="{A229172B-23DD-456A-B6A0-E9E22767AB83}" srcOrd="0" destOrd="0" presId="urn:microsoft.com/office/officeart/2009/3/layout/StepUpProcess"/>
    <dgm:cxn modelId="{E5EAF475-697F-4E6E-90D8-F5C524565E65}" type="presParOf" srcId="{F65ABDF6-B5E1-446B-9FFF-BA02E3352130}" destId="{E5DE765B-D6F8-481B-AF21-CF67BC7BA1F3}" srcOrd="10" destOrd="0" presId="urn:microsoft.com/office/officeart/2009/3/layout/StepUpProcess"/>
    <dgm:cxn modelId="{1A28CB44-630B-4160-B411-94C927ADC8D6}" type="presParOf" srcId="{E5DE765B-D6F8-481B-AF21-CF67BC7BA1F3}" destId="{E2240D8D-0E71-43C1-8043-AE92918B76CC}" srcOrd="0" destOrd="0" presId="urn:microsoft.com/office/officeart/2009/3/layout/StepUpProcess"/>
    <dgm:cxn modelId="{4A124AD6-2089-416E-A056-BCA0847A252B}" type="presParOf" srcId="{E5DE765B-D6F8-481B-AF21-CF67BC7BA1F3}" destId="{9434CB2D-A58E-4D3A-9F79-D35FD01EA04B}" srcOrd="1" destOrd="0" presId="urn:microsoft.com/office/officeart/2009/3/layout/StepUpProcess"/>
    <dgm:cxn modelId="{4C2812A5-CE7E-4A7F-A305-75B2306370E5}" type="presParOf" srcId="{E5DE765B-D6F8-481B-AF21-CF67BC7BA1F3}" destId="{DC5CD4B3-7DE3-405D-8CD1-1BDAB1D9BE29}" srcOrd="2" destOrd="0" presId="urn:microsoft.com/office/officeart/2009/3/layout/StepUpProcess"/>
    <dgm:cxn modelId="{3558E4C5-BBF9-40CA-90F7-32A6A83789D0}" type="presParOf" srcId="{F65ABDF6-B5E1-446B-9FFF-BA02E3352130}" destId="{176EED5D-3320-4DDC-AE5E-1F635E6C3E47}" srcOrd="11" destOrd="0" presId="urn:microsoft.com/office/officeart/2009/3/layout/StepUpProcess"/>
    <dgm:cxn modelId="{C5D50B4C-C1F2-4B31-AE31-0EC44A1494F4}" type="presParOf" srcId="{176EED5D-3320-4DDC-AE5E-1F635E6C3E47}" destId="{7B5D74E8-6DFA-4522-B039-DBEE679A7DC7}" srcOrd="0" destOrd="0" presId="urn:microsoft.com/office/officeart/2009/3/layout/StepUpProcess"/>
    <dgm:cxn modelId="{8783F437-CC5B-40C9-B09C-372881832B91}" type="presParOf" srcId="{F65ABDF6-B5E1-446B-9FFF-BA02E3352130}" destId="{25EA1887-74EA-401B-BB78-E29079B148D9}" srcOrd="12" destOrd="0" presId="urn:microsoft.com/office/officeart/2009/3/layout/StepUpProcess"/>
    <dgm:cxn modelId="{EDFCADEA-F177-4482-82D7-E2FDD5398440}" type="presParOf" srcId="{25EA1887-74EA-401B-BB78-E29079B148D9}" destId="{E50BD08B-D069-463F-948C-C70EA2401248}" srcOrd="0" destOrd="0" presId="urn:microsoft.com/office/officeart/2009/3/layout/StepUpProcess"/>
    <dgm:cxn modelId="{D71CC6ED-4E77-4988-91CA-68EC05DDFFC5}" type="presParOf" srcId="{25EA1887-74EA-401B-BB78-E29079B148D9}" destId="{A2AD52A7-9D84-4262-83EC-794459F49970}" srcOrd="1" destOrd="0" presId="urn:microsoft.com/office/officeart/2009/3/layout/StepUpProcess"/>
    <dgm:cxn modelId="{1722B199-47C0-46F9-8ABA-6A0E89A17EA7}" type="presParOf" srcId="{25EA1887-74EA-401B-BB78-E29079B148D9}" destId="{DC1BBB29-B17F-4DD8-A46D-678E0E2DB007}" srcOrd="2" destOrd="0" presId="urn:microsoft.com/office/officeart/2009/3/layout/StepUpProcess"/>
    <dgm:cxn modelId="{70463D6A-AA3C-41F1-A8E9-52CE15FC8817}" type="presParOf" srcId="{F65ABDF6-B5E1-446B-9FFF-BA02E3352130}" destId="{7C776B11-F327-4EDC-9F59-E953A6FD32A6}" srcOrd="13" destOrd="0" presId="urn:microsoft.com/office/officeart/2009/3/layout/StepUpProcess"/>
    <dgm:cxn modelId="{ED6E3CF0-E7F6-45D3-B795-210EDC433D06}" type="presParOf" srcId="{7C776B11-F327-4EDC-9F59-E953A6FD32A6}" destId="{63781688-C866-41B6-85C4-7F336B3905D4}" srcOrd="0" destOrd="0" presId="urn:microsoft.com/office/officeart/2009/3/layout/StepUpProcess"/>
    <dgm:cxn modelId="{64320B1A-DAE9-4D94-92CA-A0DBD514EB82}" type="presParOf" srcId="{F65ABDF6-B5E1-446B-9FFF-BA02E3352130}" destId="{5778708E-25E5-419D-B116-4BECD80050F0}" srcOrd="14" destOrd="0" presId="urn:microsoft.com/office/officeart/2009/3/layout/StepUpProcess"/>
    <dgm:cxn modelId="{BCA2BBAE-577B-4CE8-A41B-B4172EFFC537}" type="presParOf" srcId="{5778708E-25E5-419D-B116-4BECD80050F0}" destId="{F9A28714-1620-4945-BE4B-4E0C0D5CB957}" srcOrd="0" destOrd="0" presId="urn:microsoft.com/office/officeart/2009/3/layout/StepUpProcess"/>
    <dgm:cxn modelId="{D07FDB45-E286-45FF-9B0E-3A736FF5D56C}" type="presParOf" srcId="{5778708E-25E5-419D-B116-4BECD80050F0}" destId="{A2994868-8AF6-49BD-9B3E-82F75EF435C2}" srcOrd="1" destOrd="0" presId="urn:microsoft.com/office/officeart/2009/3/layout/StepUpProcess"/>
    <dgm:cxn modelId="{9D0C9D0B-306A-4E29-A349-082E990F8E95}" type="presParOf" srcId="{5778708E-25E5-419D-B116-4BECD80050F0}" destId="{E5DBF10B-F048-45F1-83D2-AE2076B66B9F}" srcOrd="2" destOrd="0" presId="urn:microsoft.com/office/officeart/2009/3/layout/StepUpProcess"/>
    <dgm:cxn modelId="{3AC58BA8-5D8F-442C-9510-68546E30F941}" type="presParOf" srcId="{F65ABDF6-B5E1-446B-9FFF-BA02E3352130}" destId="{CE0B8B82-73BD-49FA-82B8-62FFFE550FF2}" srcOrd="15" destOrd="0" presId="urn:microsoft.com/office/officeart/2009/3/layout/StepUpProcess"/>
    <dgm:cxn modelId="{3AB4D0B5-C8FF-4324-AB44-E1296BDFD3F4}" type="presParOf" srcId="{CE0B8B82-73BD-49FA-82B8-62FFFE550FF2}" destId="{273B30DF-C69C-49EA-B194-03F0B699A102}" srcOrd="0" destOrd="0" presId="urn:microsoft.com/office/officeart/2009/3/layout/StepUpProcess"/>
    <dgm:cxn modelId="{A85BB8BA-E059-4501-A672-0AC9A675E954}" type="presParOf" srcId="{F65ABDF6-B5E1-446B-9FFF-BA02E3352130}" destId="{C4DF1E8D-8FBD-4EE6-9835-998A7157F098}" srcOrd="16" destOrd="0" presId="urn:microsoft.com/office/officeart/2009/3/layout/StepUpProcess"/>
    <dgm:cxn modelId="{AC30AE96-5F52-414E-8451-A9D8DDAA30A7}" type="presParOf" srcId="{C4DF1E8D-8FBD-4EE6-9835-998A7157F098}" destId="{D5C59258-C955-474C-966D-344D3FE3625A}" srcOrd="0" destOrd="0" presId="urn:microsoft.com/office/officeart/2009/3/layout/StepUpProcess"/>
    <dgm:cxn modelId="{6D24A5DA-740C-4DFE-9CE8-0BDE0A57CE8F}" type="presParOf" srcId="{C4DF1E8D-8FBD-4EE6-9835-998A7157F098}" destId="{DD35F79B-B819-47E0-910D-E9343635A058}" srcOrd="1" destOrd="0" presId="urn:microsoft.com/office/officeart/2009/3/layout/StepUpProcess"/>
    <dgm:cxn modelId="{8C264E3F-F695-450A-A90A-53D369B9D558}" type="presParOf" srcId="{C4DF1E8D-8FBD-4EE6-9835-998A7157F098}" destId="{324C9F74-AAE5-46D1-90FA-F062E2E83A77}" srcOrd="2" destOrd="0" presId="urn:microsoft.com/office/officeart/2009/3/layout/StepUpProcess"/>
    <dgm:cxn modelId="{68B06DCA-1646-420F-B46D-A1393F268D5F}" type="presParOf" srcId="{F65ABDF6-B5E1-446B-9FFF-BA02E3352130}" destId="{058259C7-5821-4FF0-B649-EF164EA351F9}" srcOrd="17" destOrd="0" presId="urn:microsoft.com/office/officeart/2009/3/layout/StepUpProcess"/>
    <dgm:cxn modelId="{A0B3AC1D-88BB-487D-B5EE-F42F2721CAD1}" type="presParOf" srcId="{058259C7-5821-4FF0-B649-EF164EA351F9}" destId="{35CB9F5E-9FE4-4A8F-8B54-22A640FA6732}" srcOrd="0" destOrd="0" presId="urn:microsoft.com/office/officeart/2009/3/layout/StepUpProcess"/>
    <dgm:cxn modelId="{A2E9C307-C4B8-4306-9E32-1060DF1D63D2}" type="presParOf" srcId="{F65ABDF6-B5E1-446B-9FFF-BA02E3352130}" destId="{354C2E85-F379-462A-866B-A70494F4B4EC}" srcOrd="18" destOrd="0" presId="urn:microsoft.com/office/officeart/2009/3/layout/StepUpProcess"/>
    <dgm:cxn modelId="{64A16DA2-BE57-4BFA-A2EF-A767F19F2DD6}" type="presParOf" srcId="{354C2E85-F379-462A-866B-A70494F4B4EC}" destId="{3EC9BE15-644D-4196-9595-A65BFF79154D}" srcOrd="0" destOrd="0" presId="urn:microsoft.com/office/officeart/2009/3/layout/StepUpProcess"/>
    <dgm:cxn modelId="{F566ACE7-ECB4-4FF1-A847-784B295C22CC}" type="presParOf" srcId="{354C2E85-F379-462A-866B-A70494F4B4EC}" destId="{FC399C12-B3CA-4126-B048-FC1857A4F0B2}" srcOrd="1" destOrd="0" presId="urn:microsoft.com/office/officeart/2009/3/layout/StepUpProcess"/>
  </dgm:cxnLst>
  <dgm:bg>
    <a:solidFill>
      <a:schemeClr val="accent1">
        <a:alpha val="33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16343-ED48-4FB8-8EAF-77F4F55DAE2B}">
      <dsp:nvSpPr>
        <dsp:cNvPr id="0" name=""/>
        <dsp:cNvSpPr/>
      </dsp:nvSpPr>
      <dsp:spPr>
        <a:xfrm rot="5400000">
          <a:off x="752905" y="2416610"/>
          <a:ext cx="642063" cy="106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467340-45BD-4D32-B3B9-7B896649021A}">
      <dsp:nvSpPr>
        <dsp:cNvPr id="0" name=""/>
        <dsp:cNvSpPr/>
      </dsp:nvSpPr>
      <dsp:spPr>
        <a:xfrm>
          <a:off x="603491" y="2735825"/>
          <a:ext cx="1049012" cy="84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19 MIL</a:t>
          </a:r>
          <a:r>
            <a:rPr lang="es-MX" sz="900" kern="1200" dirty="0"/>
            <a:t> </a:t>
          </a:r>
          <a:r>
            <a:rPr lang="es-MX" sz="700" b="1" i="1" kern="1200" dirty="0"/>
            <a:t>BARRILES/DIA PROMEDIO</a:t>
          </a:r>
          <a:endParaRPr lang="es-CO" sz="700" b="1" i="1" kern="1200" dirty="0"/>
        </a:p>
      </dsp:txBody>
      <dsp:txXfrm>
        <a:off x="603491" y="2735825"/>
        <a:ext cx="1049012" cy="845474"/>
      </dsp:txXfrm>
    </dsp:sp>
    <dsp:sp modelId="{74C162D3-518A-4D97-BF49-18E5B996CA64}">
      <dsp:nvSpPr>
        <dsp:cNvPr id="0" name=""/>
        <dsp:cNvSpPr/>
      </dsp:nvSpPr>
      <dsp:spPr>
        <a:xfrm>
          <a:off x="1428279" y="2337954"/>
          <a:ext cx="181988" cy="181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95285F-A717-47DC-BE36-6DEE37D2593A}">
      <dsp:nvSpPr>
        <dsp:cNvPr id="0" name=""/>
        <dsp:cNvSpPr/>
      </dsp:nvSpPr>
      <dsp:spPr>
        <a:xfrm rot="5400000">
          <a:off x="1975925" y="2124423"/>
          <a:ext cx="642063" cy="106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F89D13-9168-4B66-986D-BD8FADE18F42}">
      <dsp:nvSpPr>
        <dsp:cNvPr id="0" name=""/>
        <dsp:cNvSpPr/>
      </dsp:nvSpPr>
      <dsp:spPr>
        <a:xfrm>
          <a:off x="1800503" y="2443639"/>
          <a:ext cx="1101030" cy="84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500</a:t>
          </a:r>
          <a:r>
            <a:rPr lang="es-MX" sz="800" kern="1200" dirty="0"/>
            <a:t> </a:t>
          </a:r>
          <a:r>
            <a:rPr lang="es-CO" sz="700" b="1" i="1" kern="1200" dirty="0"/>
            <a:t>SUMINISTROS POR DÍA</a:t>
          </a:r>
        </a:p>
      </dsp:txBody>
      <dsp:txXfrm>
        <a:off x="1800503" y="2443639"/>
        <a:ext cx="1101030" cy="845474"/>
      </dsp:txXfrm>
    </dsp:sp>
    <dsp:sp modelId="{46807ACF-2769-473E-B3E4-FBAED7646426}">
      <dsp:nvSpPr>
        <dsp:cNvPr id="0" name=""/>
        <dsp:cNvSpPr/>
      </dsp:nvSpPr>
      <dsp:spPr>
        <a:xfrm>
          <a:off x="2651299" y="2045768"/>
          <a:ext cx="181988" cy="181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921853-6BEF-45ED-BE30-E4F1DC04AA67}">
      <dsp:nvSpPr>
        <dsp:cNvPr id="0" name=""/>
        <dsp:cNvSpPr/>
      </dsp:nvSpPr>
      <dsp:spPr>
        <a:xfrm rot="5400000">
          <a:off x="3198946" y="1832237"/>
          <a:ext cx="642063" cy="106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0D715A-5273-44AB-BE3E-93C648E1BDFE}">
      <dsp:nvSpPr>
        <dsp:cNvPr id="0" name=""/>
        <dsp:cNvSpPr/>
      </dsp:nvSpPr>
      <dsp:spPr>
        <a:xfrm>
          <a:off x="3091770" y="2151453"/>
          <a:ext cx="964538" cy="84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20,4 </a:t>
          </a:r>
          <a:r>
            <a:rPr lang="es-MX" sz="700" b="1" i="1" kern="1200" dirty="0"/>
            <a:t>KM TUBERIA INSTALADOS</a:t>
          </a:r>
          <a:endParaRPr lang="es-CO" sz="700" b="1" i="1" kern="1200" dirty="0"/>
        </a:p>
      </dsp:txBody>
      <dsp:txXfrm>
        <a:off x="3091770" y="2151453"/>
        <a:ext cx="964538" cy="845474"/>
      </dsp:txXfrm>
    </dsp:sp>
    <dsp:sp modelId="{598CE277-2E8D-469F-9B72-2E0499B6823C}">
      <dsp:nvSpPr>
        <dsp:cNvPr id="0" name=""/>
        <dsp:cNvSpPr/>
      </dsp:nvSpPr>
      <dsp:spPr>
        <a:xfrm>
          <a:off x="3874320" y="1753582"/>
          <a:ext cx="181988" cy="181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9A8C15-B5E2-4DAB-A4DD-A8855727E61B}">
      <dsp:nvSpPr>
        <dsp:cNvPr id="0" name=""/>
        <dsp:cNvSpPr/>
      </dsp:nvSpPr>
      <dsp:spPr>
        <a:xfrm rot="5400000">
          <a:off x="4421967" y="1540051"/>
          <a:ext cx="642063" cy="106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8B5A3D-056D-4845-8D04-BA0B160D58EE}">
      <dsp:nvSpPr>
        <dsp:cNvPr id="0" name=""/>
        <dsp:cNvSpPr/>
      </dsp:nvSpPr>
      <dsp:spPr>
        <a:xfrm>
          <a:off x="4314790" y="1859266"/>
          <a:ext cx="964538" cy="84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228</a:t>
          </a:r>
          <a:r>
            <a:rPr lang="es-MX" sz="600" kern="1200" dirty="0"/>
            <a:t>     </a:t>
          </a:r>
          <a:r>
            <a:rPr lang="es-MX" sz="700" b="1" i="1" kern="1200" dirty="0"/>
            <a:t>PITS INSTALADOS</a:t>
          </a:r>
          <a:endParaRPr lang="es-CO" sz="700" b="1" i="1" kern="1200" dirty="0"/>
        </a:p>
      </dsp:txBody>
      <dsp:txXfrm>
        <a:off x="4314790" y="1859266"/>
        <a:ext cx="964538" cy="845474"/>
      </dsp:txXfrm>
    </dsp:sp>
    <dsp:sp modelId="{9E9706DB-8DA1-4694-B6E7-B3EF4F2DE030}">
      <dsp:nvSpPr>
        <dsp:cNvPr id="0" name=""/>
        <dsp:cNvSpPr/>
      </dsp:nvSpPr>
      <dsp:spPr>
        <a:xfrm>
          <a:off x="5097341" y="1461396"/>
          <a:ext cx="181988" cy="181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BC71E3-3002-492A-B399-EE4EE70BFF27}">
      <dsp:nvSpPr>
        <dsp:cNvPr id="0" name=""/>
        <dsp:cNvSpPr/>
      </dsp:nvSpPr>
      <dsp:spPr>
        <a:xfrm rot="5400000">
          <a:off x="5691176" y="1247865"/>
          <a:ext cx="642063" cy="106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BBDDB0-51C7-43CD-9C6C-7E9D603BD3C4}">
      <dsp:nvSpPr>
        <dsp:cNvPr id="0" name=""/>
        <dsp:cNvSpPr/>
      </dsp:nvSpPr>
      <dsp:spPr>
        <a:xfrm>
          <a:off x="5431830" y="1567080"/>
          <a:ext cx="1268879" cy="84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100</a:t>
          </a:r>
          <a:r>
            <a:rPr lang="es-MX" sz="600" kern="1200" dirty="0"/>
            <a:t> </a:t>
          </a:r>
          <a:r>
            <a:rPr lang="es-MX" sz="700" b="1" i="1" kern="1200" dirty="0"/>
            <a:t>POSICIONES CON HIDRANTES EN  CONFIGURACIÓN  FLEXIBILIZADA</a:t>
          </a:r>
          <a:endParaRPr lang="es-CO" sz="700" b="1" i="1" kern="1200" dirty="0"/>
        </a:p>
      </dsp:txBody>
      <dsp:txXfrm>
        <a:off x="5431830" y="1567080"/>
        <a:ext cx="1268879" cy="845474"/>
      </dsp:txXfrm>
    </dsp:sp>
    <dsp:sp modelId="{6CE5B8A3-6D2A-4435-B341-D47AF4ED212F}">
      <dsp:nvSpPr>
        <dsp:cNvPr id="0" name=""/>
        <dsp:cNvSpPr/>
      </dsp:nvSpPr>
      <dsp:spPr>
        <a:xfrm>
          <a:off x="6366550" y="1169210"/>
          <a:ext cx="181988" cy="181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240D8D-0E71-43C1-8043-AE92918B76CC}">
      <dsp:nvSpPr>
        <dsp:cNvPr id="0" name=""/>
        <dsp:cNvSpPr/>
      </dsp:nvSpPr>
      <dsp:spPr>
        <a:xfrm rot="5400000">
          <a:off x="6868008" y="955679"/>
          <a:ext cx="642063" cy="106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34CB2D-A58E-4D3A-9F79-D35FD01EA04B}">
      <dsp:nvSpPr>
        <dsp:cNvPr id="0" name=""/>
        <dsp:cNvSpPr/>
      </dsp:nvSpPr>
      <dsp:spPr>
        <a:xfrm>
          <a:off x="6726996" y="1274894"/>
          <a:ext cx="1032210" cy="84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93% </a:t>
          </a:r>
          <a:r>
            <a:rPr lang="es-MX" sz="700" b="1" i="1" kern="1200" dirty="0"/>
            <a:t>SUMINISTROS POR HIDRANTE</a:t>
          </a:r>
          <a:endParaRPr lang="es-CO" sz="700" b="1" i="1" kern="1200" dirty="0"/>
        </a:p>
      </dsp:txBody>
      <dsp:txXfrm>
        <a:off x="6726996" y="1274894"/>
        <a:ext cx="1032210" cy="845474"/>
      </dsp:txXfrm>
    </dsp:sp>
    <dsp:sp modelId="{DC5CD4B3-7DE3-405D-8CD1-1BDAB1D9BE29}">
      <dsp:nvSpPr>
        <dsp:cNvPr id="0" name=""/>
        <dsp:cNvSpPr/>
      </dsp:nvSpPr>
      <dsp:spPr>
        <a:xfrm>
          <a:off x="7543382" y="877024"/>
          <a:ext cx="181988" cy="181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0BD08B-D069-463F-948C-C70EA2401248}">
      <dsp:nvSpPr>
        <dsp:cNvPr id="0" name=""/>
        <dsp:cNvSpPr/>
      </dsp:nvSpPr>
      <dsp:spPr>
        <a:xfrm rot="5400000">
          <a:off x="8091029" y="663493"/>
          <a:ext cx="642063" cy="106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AD52A7-9D84-4262-83EC-794459F49970}">
      <dsp:nvSpPr>
        <dsp:cNvPr id="0" name=""/>
        <dsp:cNvSpPr/>
      </dsp:nvSpPr>
      <dsp:spPr>
        <a:xfrm>
          <a:off x="7949838" y="982708"/>
          <a:ext cx="1032567" cy="84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800</a:t>
          </a:r>
          <a:r>
            <a:rPr lang="es-MX" sz="700" kern="1200" dirty="0"/>
            <a:t>  </a:t>
          </a:r>
          <a:r>
            <a:rPr lang="es-MX" sz="700" b="1" i="1" kern="1200" dirty="0"/>
            <a:t>GMP MAX SUMINISTROS POR HIDRANTE </a:t>
          </a:r>
          <a:endParaRPr lang="es-CO" sz="700" b="1" i="1" kern="1200" dirty="0"/>
        </a:p>
      </dsp:txBody>
      <dsp:txXfrm>
        <a:off x="7949838" y="982708"/>
        <a:ext cx="1032567" cy="845474"/>
      </dsp:txXfrm>
    </dsp:sp>
    <dsp:sp modelId="{DC1BBB29-B17F-4DD8-A46D-678E0E2DB007}">
      <dsp:nvSpPr>
        <dsp:cNvPr id="0" name=""/>
        <dsp:cNvSpPr/>
      </dsp:nvSpPr>
      <dsp:spPr>
        <a:xfrm>
          <a:off x="8766403" y="584838"/>
          <a:ext cx="181988" cy="181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A28714-1620-4945-BE4B-4E0C0D5CB957}">
      <dsp:nvSpPr>
        <dsp:cNvPr id="0" name=""/>
        <dsp:cNvSpPr/>
      </dsp:nvSpPr>
      <dsp:spPr>
        <a:xfrm rot="5400000">
          <a:off x="9314050" y="371307"/>
          <a:ext cx="642063" cy="106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994868-8AF6-49BD-9B3E-82F75EF435C2}">
      <dsp:nvSpPr>
        <dsp:cNvPr id="0" name=""/>
        <dsp:cNvSpPr/>
      </dsp:nvSpPr>
      <dsp:spPr>
        <a:xfrm>
          <a:off x="9206873" y="690522"/>
          <a:ext cx="964538" cy="84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16 </a:t>
          </a:r>
          <a:r>
            <a:rPr lang="es-MX" sz="700" b="1" i="1" kern="1200" dirty="0"/>
            <a:t>SERVICERS</a:t>
          </a:r>
          <a:r>
            <a:rPr lang="es-MX" sz="7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16 </a:t>
          </a:r>
          <a:r>
            <a:rPr lang="es-MX" sz="700" b="1" i="1" kern="1200" dirty="0"/>
            <a:t>CARTS</a:t>
          </a:r>
          <a:r>
            <a:rPr lang="es-MX" sz="7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18</a:t>
          </a:r>
          <a:r>
            <a:rPr lang="es-MX" sz="700" kern="1200" dirty="0"/>
            <a:t> </a:t>
          </a:r>
          <a:r>
            <a:rPr lang="es-MX" sz="700" b="1" i="1" kern="1200" dirty="0"/>
            <a:t>REFUELERS</a:t>
          </a:r>
          <a:endParaRPr lang="es-CO" sz="700" b="1" i="1" kern="1200" dirty="0"/>
        </a:p>
      </dsp:txBody>
      <dsp:txXfrm>
        <a:off x="9206873" y="690522"/>
        <a:ext cx="964538" cy="845474"/>
      </dsp:txXfrm>
    </dsp:sp>
    <dsp:sp modelId="{E5DBF10B-F048-45F1-83D2-AE2076B66B9F}">
      <dsp:nvSpPr>
        <dsp:cNvPr id="0" name=""/>
        <dsp:cNvSpPr/>
      </dsp:nvSpPr>
      <dsp:spPr>
        <a:xfrm>
          <a:off x="9989423" y="292652"/>
          <a:ext cx="181988" cy="181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C59258-C955-474C-966D-344D3FE3625A}">
      <dsp:nvSpPr>
        <dsp:cNvPr id="0" name=""/>
        <dsp:cNvSpPr/>
      </dsp:nvSpPr>
      <dsp:spPr>
        <a:xfrm rot="5400000">
          <a:off x="10538384" y="79121"/>
          <a:ext cx="642063" cy="106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35F79B-B819-47E0-910D-E9343635A058}">
      <dsp:nvSpPr>
        <dsp:cNvPr id="0" name=""/>
        <dsp:cNvSpPr/>
      </dsp:nvSpPr>
      <dsp:spPr>
        <a:xfrm>
          <a:off x="10323912" y="398336"/>
          <a:ext cx="1179129" cy="84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10&gt;</a:t>
          </a:r>
          <a:r>
            <a:rPr lang="es-MX" sz="700" kern="1200" dirty="0"/>
            <a:t> </a:t>
          </a:r>
          <a:r>
            <a:rPr lang="es-MX" sz="700" b="1" i="1" kern="1200" dirty="0"/>
            <a:t>SUMINISTROS SIMULTÁNEOS</a:t>
          </a:r>
          <a:endParaRPr lang="es-CO" sz="700" b="1" i="1" kern="1200" dirty="0"/>
        </a:p>
      </dsp:txBody>
      <dsp:txXfrm>
        <a:off x="10323912" y="398336"/>
        <a:ext cx="1179129" cy="845474"/>
      </dsp:txXfrm>
    </dsp:sp>
    <dsp:sp modelId="{324C9F74-AAE5-46D1-90FA-F062E2E83A77}">
      <dsp:nvSpPr>
        <dsp:cNvPr id="0" name=""/>
        <dsp:cNvSpPr/>
      </dsp:nvSpPr>
      <dsp:spPr>
        <a:xfrm>
          <a:off x="11213758" y="466"/>
          <a:ext cx="181988" cy="181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C9BE15-644D-4196-9595-A65BFF79154D}">
      <dsp:nvSpPr>
        <dsp:cNvPr id="0" name=""/>
        <dsp:cNvSpPr/>
      </dsp:nvSpPr>
      <dsp:spPr>
        <a:xfrm rot="5400000">
          <a:off x="11760091" y="-213064"/>
          <a:ext cx="642063" cy="10683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399C12-B3CA-4126-B048-FC1857A4F0B2}">
      <dsp:nvSpPr>
        <dsp:cNvPr id="0" name=""/>
        <dsp:cNvSpPr/>
      </dsp:nvSpPr>
      <dsp:spPr>
        <a:xfrm>
          <a:off x="11652915" y="106150"/>
          <a:ext cx="964538" cy="84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68 MIL </a:t>
          </a:r>
          <a:r>
            <a:rPr lang="es-MX" sz="700" b="1" i="1" kern="1200" dirty="0"/>
            <a:t>BARRILES DE CAPACIDAD INSTALADA ACTUAL</a:t>
          </a:r>
          <a:endParaRPr lang="es-CO" sz="700" b="1" i="1" kern="1200" dirty="0"/>
        </a:p>
      </dsp:txBody>
      <dsp:txXfrm>
        <a:off x="11652915" y="106150"/>
        <a:ext cx="964538" cy="845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8D506-C16B-4232-868A-5D82FE9BCFE8}" type="datetimeFigureOut">
              <a:rPr lang="es-CO" smtClean="0"/>
              <a:t>7/11/2023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971550"/>
            <a:ext cx="46609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F5CEA-30F1-4103-A9A9-A39E44C594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89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F5CEA-30F1-4103-A9A9-A39E44C5947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415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F5CEA-30F1-4103-A9A9-A39E44C5947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823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4"/>
            <a:ext cx="117449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0" y="4352548"/>
            <a:ext cx="9672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074" y="759207"/>
            <a:ext cx="12561455" cy="507383"/>
          </a:xfrm>
        </p:spPr>
        <p:txBody>
          <a:bodyPr lIns="0" tIns="0" rIns="0" bIns="0"/>
          <a:lstStyle>
            <a:lvl1pPr>
              <a:defRPr sz="329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3817600" cy="1511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17" name="bk object 17"/>
          <p:cNvSpPr/>
          <p:nvPr/>
        </p:nvSpPr>
        <p:spPr>
          <a:xfrm>
            <a:off x="12625307" y="7310628"/>
            <a:ext cx="477352" cy="226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18" name="bk object 18"/>
          <p:cNvSpPr/>
          <p:nvPr/>
        </p:nvSpPr>
        <p:spPr>
          <a:xfrm>
            <a:off x="12679741" y="7322057"/>
            <a:ext cx="342300" cy="226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19" name="bk object 19"/>
          <p:cNvSpPr/>
          <p:nvPr/>
        </p:nvSpPr>
        <p:spPr>
          <a:xfrm>
            <a:off x="12678697" y="7311395"/>
            <a:ext cx="478905" cy="227329"/>
          </a:xfrm>
          <a:custGeom>
            <a:avLst/>
            <a:gdLst/>
            <a:ahLst/>
            <a:cxnLst/>
            <a:rect l="l" t="t" r="r" b="b"/>
            <a:pathLst>
              <a:path w="348615" h="227329">
                <a:moveTo>
                  <a:pt x="0" y="227075"/>
                </a:moveTo>
                <a:lnTo>
                  <a:pt x="348233" y="227075"/>
                </a:lnTo>
                <a:lnTo>
                  <a:pt x="348233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074" y="759207"/>
            <a:ext cx="12561455" cy="507383"/>
          </a:xfrm>
        </p:spPr>
        <p:txBody>
          <a:bodyPr lIns="0" tIns="0" rIns="0" bIns="0"/>
          <a:lstStyle>
            <a:lvl1pPr>
              <a:defRPr sz="329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6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4" y="1787656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074" y="759207"/>
            <a:ext cx="12561455" cy="507383"/>
          </a:xfrm>
        </p:spPr>
        <p:txBody>
          <a:bodyPr lIns="0" tIns="0" rIns="0" bIns="0"/>
          <a:lstStyle>
            <a:lvl1pPr>
              <a:defRPr sz="329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C9547CBC-9872-5DDE-A2E8-B32B1A25F17C}"/>
              </a:ext>
            </a:extLst>
          </p:cNvPr>
          <p:cNvCxnSpPr>
            <a:cxnSpLocks/>
          </p:cNvCxnSpPr>
          <p:nvPr userDrawn="1"/>
        </p:nvCxnSpPr>
        <p:spPr>
          <a:xfrm>
            <a:off x="0" y="7411940"/>
            <a:ext cx="11120940" cy="0"/>
          </a:xfrm>
          <a:prstGeom prst="line">
            <a:avLst/>
          </a:prstGeom>
          <a:noFill/>
          <a:ln w="9525" cap="flat" cmpd="sng" algn="ctr">
            <a:solidFill>
              <a:srgbClr val="FFC844"/>
            </a:solidFill>
            <a:prstDash val="solid"/>
            <a:miter lim="800000"/>
          </a:ln>
          <a:effectLst/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E8768EC-D6E7-162E-2204-30F4769A9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553" b="-8892"/>
          <a:stretch/>
        </p:blipFill>
        <p:spPr>
          <a:xfrm>
            <a:off x="11574314" y="7114481"/>
            <a:ext cx="2083589" cy="466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4C7DE1C-E2C4-7BDD-957F-034C3987E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18"/>
          <a:stretch/>
        </p:blipFill>
        <p:spPr>
          <a:xfrm>
            <a:off x="0" y="-16715"/>
            <a:ext cx="13817600" cy="8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4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3817600" cy="15118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17" name="bk object 17"/>
          <p:cNvSpPr/>
          <p:nvPr/>
        </p:nvSpPr>
        <p:spPr>
          <a:xfrm>
            <a:off x="12625307" y="7310628"/>
            <a:ext cx="477352" cy="2263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074" y="759207"/>
            <a:ext cx="125614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2391" y="1913002"/>
            <a:ext cx="58550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4" y="7228336"/>
            <a:ext cx="4421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6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6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28056">
        <a:defRPr>
          <a:latin typeface="+mn-lt"/>
          <a:ea typeface="+mn-ea"/>
          <a:cs typeface="+mn-cs"/>
        </a:defRPr>
      </a:lvl2pPr>
      <a:lvl3pPr marL="1256111">
        <a:defRPr>
          <a:latin typeface="+mn-lt"/>
          <a:ea typeface="+mn-ea"/>
          <a:cs typeface="+mn-cs"/>
        </a:defRPr>
      </a:lvl3pPr>
      <a:lvl4pPr marL="1884167">
        <a:defRPr>
          <a:latin typeface="+mn-lt"/>
          <a:ea typeface="+mn-ea"/>
          <a:cs typeface="+mn-cs"/>
        </a:defRPr>
      </a:lvl4pPr>
      <a:lvl5pPr marL="2512223">
        <a:defRPr>
          <a:latin typeface="+mn-lt"/>
          <a:ea typeface="+mn-ea"/>
          <a:cs typeface="+mn-cs"/>
        </a:defRPr>
      </a:lvl5pPr>
      <a:lvl6pPr marL="3140278">
        <a:defRPr>
          <a:latin typeface="+mn-lt"/>
          <a:ea typeface="+mn-ea"/>
          <a:cs typeface="+mn-cs"/>
        </a:defRPr>
      </a:lvl6pPr>
      <a:lvl7pPr marL="3768334">
        <a:defRPr>
          <a:latin typeface="+mn-lt"/>
          <a:ea typeface="+mn-ea"/>
          <a:cs typeface="+mn-cs"/>
        </a:defRPr>
      </a:lvl7pPr>
      <a:lvl8pPr marL="4396389">
        <a:defRPr>
          <a:latin typeface="+mn-lt"/>
          <a:ea typeface="+mn-ea"/>
          <a:cs typeface="+mn-cs"/>
        </a:defRPr>
      </a:lvl8pPr>
      <a:lvl9pPr marL="502444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28056">
        <a:defRPr>
          <a:latin typeface="+mn-lt"/>
          <a:ea typeface="+mn-ea"/>
          <a:cs typeface="+mn-cs"/>
        </a:defRPr>
      </a:lvl2pPr>
      <a:lvl3pPr marL="1256111">
        <a:defRPr>
          <a:latin typeface="+mn-lt"/>
          <a:ea typeface="+mn-ea"/>
          <a:cs typeface="+mn-cs"/>
        </a:defRPr>
      </a:lvl3pPr>
      <a:lvl4pPr marL="1884167">
        <a:defRPr>
          <a:latin typeface="+mn-lt"/>
          <a:ea typeface="+mn-ea"/>
          <a:cs typeface="+mn-cs"/>
        </a:defRPr>
      </a:lvl4pPr>
      <a:lvl5pPr marL="2512223">
        <a:defRPr>
          <a:latin typeface="+mn-lt"/>
          <a:ea typeface="+mn-ea"/>
          <a:cs typeface="+mn-cs"/>
        </a:defRPr>
      </a:lvl5pPr>
      <a:lvl6pPr marL="3140278">
        <a:defRPr>
          <a:latin typeface="+mn-lt"/>
          <a:ea typeface="+mn-ea"/>
          <a:cs typeface="+mn-cs"/>
        </a:defRPr>
      </a:lvl6pPr>
      <a:lvl7pPr marL="3768334">
        <a:defRPr>
          <a:latin typeface="+mn-lt"/>
          <a:ea typeface="+mn-ea"/>
          <a:cs typeface="+mn-cs"/>
        </a:defRPr>
      </a:lvl7pPr>
      <a:lvl8pPr marL="4396389">
        <a:defRPr>
          <a:latin typeface="+mn-lt"/>
          <a:ea typeface="+mn-ea"/>
          <a:cs typeface="+mn-cs"/>
        </a:defRPr>
      </a:lvl8pPr>
      <a:lvl9pPr marL="502444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9.pn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es.wikipedia.org/wiki/Estaci%C3%B3n_de_servicio" TargetMode="Externa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jpe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hyperlink" Target="https://pixabay.com/es/aceite-barril-negro-aceite-mineral-146440/" TargetMode="Externa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06" y="-1295400"/>
            <a:ext cx="13817599" cy="10677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 dirty="0"/>
          </a:p>
        </p:txBody>
      </p:sp>
      <p:sp>
        <p:nvSpPr>
          <p:cNvPr id="3" name="object 3"/>
          <p:cNvSpPr txBox="1"/>
          <p:nvPr/>
        </p:nvSpPr>
        <p:spPr>
          <a:xfrm>
            <a:off x="306365" y="3931914"/>
            <a:ext cx="4374701" cy="1320990"/>
          </a:xfrm>
          <a:prstGeom prst="rect">
            <a:avLst/>
          </a:prstGeom>
        </p:spPr>
        <p:txBody>
          <a:bodyPr vert="horz" wrap="square" lIns="0" tIns="100317" rIns="0" bIns="0" rtlCol="0">
            <a:spAutoFit/>
          </a:bodyPr>
          <a:lstStyle/>
          <a:p>
            <a:pPr marL="17446" marR="6978">
              <a:lnSpc>
                <a:spcPct val="80000"/>
              </a:lnSpc>
              <a:spcBef>
                <a:spcPts val="790"/>
              </a:spcBef>
            </a:pPr>
            <a:r>
              <a:rPr lang="es-MX" sz="2747" b="1" spc="-7" dirty="0">
                <a:solidFill>
                  <a:srgbClr val="FFFFFF"/>
                </a:solidFill>
                <a:latin typeface="Arial"/>
                <a:cs typeface="Arial"/>
              </a:rPr>
              <a:t>Mesa Técnica SAF</a:t>
            </a:r>
          </a:p>
          <a:p>
            <a:pPr marL="17446" marR="6978">
              <a:lnSpc>
                <a:spcPct val="80000"/>
              </a:lnSpc>
              <a:spcBef>
                <a:spcPts val="790"/>
              </a:spcBef>
            </a:pPr>
            <a:endParaRPr lang="es-MX" sz="2747" b="1" spc="-7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7446" marR="6978">
              <a:lnSpc>
                <a:spcPct val="80000"/>
              </a:lnSpc>
              <a:spcBef>
                <a:spcPts val="790"/>
              </a:spcBef>
            </a:pPr>
            <a:endParaRPr sz="2747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000" y="5105400"/>
            <a:ext cx="3154321" cy="271212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lang="es-CO" sz="1648" spc="-7" dirty="0">
                <a:solidFill>
                  <a:srgbClr val="FFFFFF"/>
                </a:solidFill>
                <a:latin typeface="Arial"/>
                <a:cs typeface="Arial"/>
              </a:rPr>
              <a:t>Noviembre    2023</a:t>
            </a:r>
            <a:endParaRPr sz="1648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4242" y="1211656"/>
            <a:ext cx="5408753" cy="890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06" y="-1295400"/>
            <a:ext cx="13817599" cy="10677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 dirty="0"/>
          </a:p>
        </p:txBody>
      </p:sp>
      <p:sp>
        <p:nvSpPr>
          <p:cNvPr id="3" name="object 3"/>
          <p:cNvSpPr txBox="1"/>
          <p:nvPr/>
        </p:nvSpPr>
        <p:spPr>
          <a:xfrm>
            <a:off x="306365" y="3931914"/>
            <a:ext cx="4374701" cy="913827"/>
          </a:xfrm>
          <a:prstGeom prst="rect">
            <a:avLst/>
          </a:prstGeom>
        </p:spPr>
        <p:txBody>
          <a:bodyPr vert="horz" wrap="square" lIns="0" tIns="100317" rIns="0" bIns="0" rtlCol="0">
            <a:spAutoFit/>
          </a:bodyPr>
          <a:lstStyle/>
          <a:p>
            <a:pPr marL="17446" marR="6978">
              <a:lnSpc>
                <a:spcPct val="80000"/>
              </a:lnSpc>
              <a:spcBef>
                <a:spcPts val="790"/>
              </a:spcBef>
            </a:pPr>
            <a:r>
              <a:rPr lang="es-MX" sz="6600" b="1" spc="-7" dirty="0">
                <a:solidFill>
                  <a:srgbClr val="FFFFFF"/>
                </a:solidFill>
                <a:latin typeface="Arial"/>
                <a:cs typeface="Arial"/>
              </a:rPr>
              <a:t>Gracias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000" y="5105400"/>
            <a:ext cx="3154321" cy="271212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lang="es-CO" sz="1648" spc="-7" dirty="0">
                <a:solidFill>
                  <a:srgbClr val="FFFFFF"/>
                </a:solidFill>
                <a:latin typeface="Arial"/>
                <a:cs typeface="Arial"/>
              </a:rPr>
              <a:t>Noviembre    2023</a:t>
            </a:r>
            <a:endParaRPr sz="1648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4242" y="1211656"/>
            <a:ext cx="5408753" cy="890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</p:spTree>
    <p:extLst>
      <p:ext uri="{BB962C8B-B14F-4D97-AF65-F5344CB8AC3E}">
        <p14:creationId xmlns:p14="http://schemas.microsoft.com/office/powerpoint/2010/main" val="217263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847583" y="8631294"/>
            <a:ext cx="117764" cy="197346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sz="1168" b="1" dirty="0">
                <a:latin typeface="Arial"/>
                <a:cs typeface="Arial"/>
              </a:rPr>
              <a:t>3</a:t>
            </a:r>
            <a:endParaRPr sz="1168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199694"/>
            <a:ext cx="13817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36576">
            <a:solidFill>
              <a:srgbClr val="2D4B8E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918" y="367849"/>
            <a:ext cx="7554319" cy="524982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lang="es-MX" spc="-131" dirty="0"/>
              <a:t>Quienes Somos </a:t>
            </a:r>
            <a:endParaRPr spc="-131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4601016-CBDE-A095-3182-D94FC08156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7" t="22451" r="3245" b="29562"/>
          <a:stretch/>
        </p:blipFill>
        <p:spPr>
          <a:xfrm>
            <a:off x="609918" y="1676399"/>
            <a:ext cx="4574307" cy="51053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888F28EC-CD1B-EA98-4FB4-BD771B255380}"/>
              </a:ext>
            </a:extLst>
          </p:cNvPr>
          <p:cNvSpPr/>
          <p:nvPr/>
        </p:nvSpPr>
        <p:spPr>
          <a:xfrm>
            <a:off x="5461000" y="1396268"/>
            <a:ext cx="78864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Allied</a:t>
            </a:r>
            <a:r>
              <a:rPr lang="es-ES" b="1" dirty="0"/>
              <a:t> </a:t>
            </a:r>
            <a:r>
              <a:rPr lang="es-ES" b="1" dirty="0" err="1"/>
              <a:t>Aviation</a:t>
            </a:r>
            <a:r>
              <a:rPr lang="es-ES" b="1" dirty="0"/>
              <a:t> </a:t>
            </a:r>
            <a:r>
              <a:rPr lang="es-ES" b="1" dirty="0" err="1"/>
              <a:t>Services</a:t>
            </a:r>
            <a:r>
              <a:rPr lang="es-ES" b="1" dirty="0"/>
              <a:t>, Inc., incluyendo a sus compañías afiliadas (</a:t>
            </a:r>
            <a:r>
              <a:rPr lang="es-ES" b="1" dirty="0" err="1"/>
              <a:t>Allied</a:t>
            </a:r>
            <a:r>
              <a:rPr lang="es-ES" b="1" dirty="0"/>
              <a:t> </a:t>
            </a:r>
            <a:r>
              <a:rPr lang="es-ES" b="1" dirty="0" err="1"/>
              <a:t>Aviation</a:t>
            </a:r>
            <a:r>
              <a:rPr lang="es-ES" b="1" dirty="0"/>
              <a:t>) y subsidiarias, es el proveedor estadounidense más grande privado de servicios de carga de combustible para la industria de la aviación comercial en Estados Unidos.</a:t>
            </a:r>
            <a:br>
              <a:rPr lang="es-ES" b="1" dirty="0"/>
            </a:br>
            <a:endParaRPr lang="es-ES" b="1" dirty="0"/>
          </a:p>
          <a:p>
            <a:r>
              <a:rPr lang="es-ES" b="1" dirty="0"/>
              <a:t>Actualmente, </a:t>
            </a:r>
            <a:r>
              <a:rPr lang="es-ES" b="1" dirty="0" err="1"/>
              <a:t>Allied</a:t>
            </a:r>
            <a:r>
              <a:rPr lang="es-ES" b="1" dirty="0"/>
              <a:t> </a:t>
            </a:r>
            <a:r>
              <a:rPr lang="es-ES" b="1" dirty="0" err="1"/>
              <a:t>Aviation</a:t>
            </a:r>
            <a:r>
              <a:rPr lang="es-ES" b="1" dirty="0"/>
              <a:t> es el proveedor designado de servicios abordo en la aeronave y el operador de las instalaciones de almacenamiento de combustible en 26 aeropuertos importantes. </a:t>
            </a:r>
            <a:r>
              <a:rPr lang="es-ES" b="1" dirty="0" err="1"/>
              <a:t>Allied</a:t>
            </a:r>
            <a:r>
              <a:rPr lang="es-ES" b="1" dirty="0"/>
              <a:t> </a:t>
            </a:r>
            <a:r>
              <a:rPr lang="es-ES" b="1" dirty="0" err="1"/>
              <a:t>Aviation</a:t>
            </a:r>
            <a:r>
              <a:rPr lang="es-ES" b="1" dirty="0"/>
              <a:t> maneja la recepción, el almacenamiento y la operación de los sistemas de distribución del aeropuerto que procesa más de 7 mil millones de galones de combustible Jet  anualmente. </a:t>
            </a:r>
          </a:p>
          <a:p>
            <a:endParaRPr lang="es-ES" b="1" dirty="0"/>
          </a:p>
          <a:p>
            <a:r>
              <a:rPr lang="es-ES" b="1" dirty="0" err="1"/>
              <a:t>Allied</a:t>
            </a:r>
            <a:r>
              <a:rPr lang="es-ES" b="1" dirty="0"/>
              <a:t> </a:t>
            </a:r>
            <a:r>
              <a:rPr lang="es-ES" b="1" dirty="0" err="1"/>
              <a:t>Aviation</a:t>
            </a:r>
            <a:r>
              <a:rPr lang="es-ES" b="1" dirty="0"/>
              <a:t> proporciona combustible a aproximadamente 1.9 millones de vuelos comerciales por año.</a:t>
            </a:r>
            <a:r>
              <a:rPr lang="es-CO" b="1" dirty="0">
                <a:solidFill>
                  <a:schemeClr val="accent1"/>
                </a:solidFill>
              </a:rPr>
              <a:t>  </a:t>
            </a:r>
          </a:p>
          <a:p>
            <a:endParaRPr lang="es-CO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 Operaciones en Colombia en 2011 con la adjudicación del contrato BOM por parte de OPAIN ( Concesionario del Aeropuerto )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y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Quito – Ecuador </a:t>
            </a:r>
          </a:p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364400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06" y="-1295400"/>
            <a:ext cx="13817599" cy="10677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 dirty="0"/>
          </a:p>
        </p:txBody>
      </p:sp>
      <p:sp>
        <p:nvSpPr>
          <p:cNvPr id="3" name="object 3"/>
          <p:cNvSpPr txBox="1"/>
          <p:nvPr/>
        </p:nvSpPr>
        <p:spPr>
          <a:xfrm>
            <a:off x="306365" y="3931914"/>
            <a:ext cx="4374701" cy="1320990"/>
          </a:xfrm>
          <a:prstGeom prst="rect">
            <a:avLst/>
          </a:prstGeom>
        </p:spPr>
        <p:txBody>
          <a:bodyPr vert="horz" wrap="square" lIns="0" tIns="100317" rIns="0" bIns="0" rtlCol="0">
            <a:spAutoFit/>
          </a:bodyPr>
          <a:lstStyle/>
          <a:p>
            <a:pPr marL="17446" marR="6978">
              <a:lnSpc>
                <a:spcPct val="80000"/>
              </a:lnSpc>
              <a:spcBef>
                <a:spcPts val="790"/>
              </a:spcBef>
            </a:pPr>
            <a:r>
              <a:rPr lang="es-MX" sz="2747" b="1" spc="-7" dirty="0">
                <a:solidFill>
                  <a:srgbClr val="FFFFFF"/>
                </a:solidFill>
                <a:latin typeface="Arial"/>
                <a:cs typeface="Arial"/>
              </a:rPr>
              <a:t>Mesa Técnica SAF</a:t>
            </a:r>
          </a:p>
          <a:p>
            <a:pPr marL="17446" marR="6978">
              <a:lnSpc>
                <a:spcPct val="80000"/>
              </a:lnSpc>
              <a:spcBef>
                <a:spcPts val="790"/>
              </a:spcBef>
            </a:pPr>
            <a:endParaRPr lang="es-MX" sz="2747" b="1" spc="-7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7446" marR="6978">
              <a:lnSpc>
                <a:spcPct val="80000"/>
              </a:lnSpc>
              <a:spcBef>
                <a:spcPts val="790"/>
              </a:spcBef>
            </a:pPr>
            <a:endParaRPr sz="2747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000" y="5105400"/>
            <a:ext cx="3154321" cy="271212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lang="es-CO" sz="1648" spc="-7" dirty="0">
                <a:solidFill>
                  <a:srgbClr val="FFFFFF"/>
                </a:solidFill>
                <a:latin typeface="Arial"/>
                <a:cs typeface="Arial"/>
              </a:rPr>
              <a:t>Noviembre    2023</a:t>
            </a:r>
            <a:endParaRPr sz="1648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4242" y="1211656"/>
            <a:ext cx="5408753" cy="890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</p:spTree>
    <p:extLst>
      <p:ext uri="{BB962C8B-B14F-4D97-AF65-F5344CB8AC3E}">
        <p14:creationId xmlns:p14="http://schemas.microsoft.com/office/powerpoint/2010/main" val="232986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21612" y="8606165"/>
            <a:ext cx="259620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4" name="object 4"/>
          <p:cNvSpPr txBox="1"/>
          <p:nvPr/>
        </p:nvSpPr>
        <p:spPr>
          <a:xfrm>
            <a:off x="12847583" y="8631294"/>
            <a:ext cx="117764" cy="197346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sz="1168" b="1" dirty="0">
                <a:latin typeface="Arial"/>
                <a:cs typeface="Arial"/>
              </a:rPr>
              <a:t>3</a:t>
            </a:r>
            <a:endParaRPr sz="1168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199694"/>
            <a:ext cx="13817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36576">
            <a:solidFill>
              <a:srgbClr val="2D4B8E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918" y="367849"/>
            <a:ext cx="7899082" cy="524999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lang="es-MX" spc="-131" dirty="0"/>
              <a:t>Las Actividades de un Operador </a:t>
            </a:r>
            <a:r>
              <a:rPr lang="es-MX" spc="-131" dirty="0" err="1"/>
              <a:t>Into</a:t>
            </a:r>
            <a:r>
              <a:rPr lang="es-MX" spc="-131" dirty="0"/>
              <a:t>-plane </a:t>
            </a:r>
            <a:endParaRPr spc="-13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23F636-16CF-C152-2EC0-68F976B1E732}"/>
              </a:ext>
            </a:extLst>
          </p:cNvPr>
          <p:cNvSpPr txBox="1"/>
          <p:nvPr/>
        </p:nvSpPr>
        <p:spPr>
          <a:xfrm>
            <a:off x="355600" y="1428746"/>
            <a:ext cx="13182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Nuestra actividad esta en el último eslabón de la cadena de suministro al ala de las aeronaves , garantizando la calidad y la confiabilidad del proceso.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err="1"/>
              <a:t>Allied</a:t>
            </a:r>
            <a:r>
              <a:rPr lang="es-MX" sz="2800" dirty="0"/>
              <a:t> Colombia se encargó del diseño, construcción , operación y mantenimiento de sistema de combustibles del aeropuerto EL Dorado.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Realizamos el Recibo, Almacenamiento y Despacho del producto de los diferentes comercializadores   </a:t>
            </a:r>
            <a:r>
              <a:rPr lang="es-MX" sz="2800" b="1" dirty="0">
                <a:solidFill>
                  <a:srgbClr val="0070C0"/>
                </a:solidFill>
              </a:rPr>
              <a:t>No somos dueños del combustible</a:t>
            </a:r>
            <a:r>
              <a:rPr lang="es-MX" sz="2800" dirty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El papel de un operador en la cadena de suministro  es muy importante por que es independiente de quienes venden el combustible de aviación  y garantiza el acceso plural de varios comercializadores a las infraestructuras aeroportuarias, abriendo el mercado a aquellos que cumplan los requisitos habilitantes y sirve como agente de cambio para nuevas tecnologías 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01311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21612" y="8606165"/>
            <a:ext cx="259620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6" name="object 6"/>
          <p:cNvSpPr/>
          <p:nvPr/>
        </p:nvSpPr>
        <p:spPr>
          <a:xfrm>
            <a:off x="0" y="9199694"/>
            <a:ext cx="13817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36576">
            <a:solidFill>
              <a:srgbClr val="2D4B8E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918" y="367849"/>
            <a:ext cx="9118282" cy="524999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lang="es-MX" spc="-131" dirty="0"/>
              <a:t>Infraestructura Aeroportuaria   Red de Hidrantes</a:t>
            </a:r>
            <a:endParaRPr spc="-131" dirty="0"/>
          </a:p>
        </p:txBody>
      </p:sp>
      <p:pic>
        <p:nvPicPr>
          <p:cNvPr id="3" name="3375 Imagen">
            <a:extLst>
              <a:ext uri="{FF2B5EF4-FFF2-40B4-BE49-F238E27FC236}">
                <a16:creationId xmlns:a16="http://schemas.microsoft.com/office/drawing/2014/main" id="{484D6C66-733C-90C3-DCB8-4D11076C1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447800"/>
            <a:ext cx="13335000" cy="61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21612" y="8606165"/>
            <a:ext cx="259620" cy="31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6" name="object 6"/>
          <p:cNvSpPr/>
          <p:nvPr/>
        </p:nvSpPr>
        <p:spPr>
          <a:xfrm>
            <a:off x="0" y="9199694"/>
            <a:ext cx="13817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36576">
            <a:solidFill>
              <a:srgbClr val="2D4B8E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6768" y="367849"/>
            <a:ext cx="10895432" cy="524999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lang="es-MX" spc="-131" dirty="0"/>
              <a:t>Infraestructura Aeroportuaria  Red de Hidrantes</a:t>
            </a:r>
            <a:endParaRPr spc="-13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D63C16E-D0B0-0B01-C1E8-C56D3BA98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346609"/>
              </p:ext>
            </p:extLst>
          </p:nvPr>
        </p:nvGraphicFramePr>
        <p:xfrm>
          <a:off x="228599" y="1524005"/>
          <a:ext cx="13157201" cy="358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D0BFDF7-B0A5-87CF-2AD7-BC4CA17778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12801" y="3280329"/>
            <a:ext cx="533400" cy="6942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CE0207-1152-6E7F-48D3-C079DA0EC91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20447" t="16334" r="17281" b="45754"/>
          <a:stretch/>
        </p:blipFill>
        <p:spPr>
          <a:xfrm>
            <a:off x="2108904" y="2895600"/>
            <a:ext cx="721360" cy="812265"/>
          </a:xfrm>
          <a:prstGeom prst="rect">
            <a:avLst/>
          </a:prstGeom>
        </p:spPr>
      </p:pic>
      <p:pic>
        <p:nvPicPr>
          <p:cNvPr id="11" name="Picture 4" descr="Resultado de imagen para TUBERIA DIBUJO NEGRO">
            <a:extLst>
              <a:ext uri="{FF2B5EF4-FFF2-40B4-BE49-F238E27FC236}">
                <a16:creationId xmlns:a16="http://schemas.microsoft.com/office/drawing/2014/main" id="{AA3E0250-5127-6B79-C6DD-563C0A5A4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30" y="2451368"/>
            <a:ext cx="702733" cy="9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n para HIDRANTE DIBUJO NEGRO">
            <a:extLst>
              <a:ext uri="{FF2B5EF4-FFF2-40B4-BE49-F238E27FC236}">
                <a16:creationId xmlns:a16="http://schemas.microsoft.com/office/drawing/2014/main" id="{CA417C9B-99FA-EE51-DDA5-3AD441EEA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 bwMode="auto">
          <a:xfrm>
            <a:off x="4657414" y="2209800"/>
            <a:ext cx="753533" cy="74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sultado de imagen para UBICACION DIBUJO NEGRO">
            <a:extLst>
              <a:ext uri="{FF2B5EF4-FFF2-40B4-BE49-F238E27FC236}">
                <a16:creationId xmlns:a16="http://schemas.microsoft.com/office/drawing/2014/main" id="{7A039833-FBD8-3ABC-095B-0A3B2E45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12" y="2076516"/>
            <a:ext cx="511758" cy="7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esultado de imagen para MANGUERA DIBUJO NEGRO">
            <a:extLst>
              <a:ext uri="{FF2B5EF4-FFF2-40B4-BE49-F238E27FC236}">
                <a16:creationId xmlns:a16="http://schemas.microsoft.com/office/drawing/2014/main" id="{E91F99DC-594D-4E54-0B85-7DB223F7D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"/>
          <a:stretch/>
        </p:blipFill>
        <p:spPr bwMode="auto">
          <a:xfrm>
            <a:off x="7061200" y="1766447"/>
            <a:ext cx="641382" cy="80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0 Imagen" descr="Atardecer ELDORADO.jpg">
            <a:extLst>
              <a:ext uri="{FF2B5EF4-FFF2-40B4-BE49-F238E27FC236}">
                <a16:creationId xmlns:a16="http://schemas.microsoft.com/office/drawing/2014/main" id="{154ED745-BD1A-6356-24A3-AFF7A075D755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 t="28559" b="8237"/>
          <a:stretch>
            <a:fillRect/>
          </a:stretch>
        </p:blipFill>
        <p:spPr bwMode="auto">
          <a:xfrm>
            <a:off x="356768" y="5464188"/>
            <a:ext cx="2497792" cy="145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IM001853">
            <a:extLst>
              <a:ext uri="{FF2B5EF4-FFF2-40B4-BE49-F238E27FC236}">
                <a16:creationId xmlns:a16="http://schemas.microsoft.com/office/drawing/2014/main" id="{15C10F58-F90C-D1D8-D4F4-8ABAB7DD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2600" y="5441752"/>
            <a:ext cx="2853712" cy="147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81EC53D5-9E5D-6FE6-A901-35904A1A90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1801" y="3627448"/>
            <a:ext cx="4929432" cy="12863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CB48399-E771-076A-C632-3B24975A30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48710" y="5405854"/>
            <a:ext cx="3589794" cy="1532482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9D88DB9-F25B-109A-3474-3B44EFA3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 t="1051" r="1311"/>
          <a:stretch>
            <a:fillRect/>
          </a:stretch>
        </p:blipFill>
        <p:spPr bwMode="auto">
          <a:xfrm>
            <a:off x="9838343" y="5358405"/>
            <a:ext cx="3622489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903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21612" y="8606165"/>
            <a:ext cx="259620" cy="31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6" name="object 6"/>
          <p:cNvSpPr/>
          <p:nvPr/>
        </p:nvSpPr>
        <p:spPr>
          <a:xfrm>
            <a:off x="0" y="9199694"/>
            <a:ext cx="13817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36576">
            <a:solidFill>
              <a:srgbClr val="2D4B8E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9000" y="381000"/>
            <a:ext cx="9829800" cy="524999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lang="es-MX" spc="-131" dirty="0"/>
              <a:t> Perspectiva  SAF</a:t>
            </a:r>
            <a:endParaRPr spc="-13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83D1BA-C87F-20AE-FF7A-3614EC4F5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64" y="1752600"/>
            <a:ext cx="11925535" cy="507391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F0F19FA-9F58-0481-CDE7-E26B6186B375}"/>
              </a:ext>
            </a:extLst>
          </p:cNvPr>
          <p:cNvSpPr txBox="1"/>
          <p:nvPr/>
        </p:nvSpPr>
        <p:spPr>
          <a:xfrm>
            <a:off x="8661400" y="7162800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 JIG TID4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0250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21612" y="8606165"/>
            <a:ext cx="259620" cy="31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3" name="object 3"/>
          <p:cNvSpPr/>
          <p:nvPr/>
        </p:nvSpPr>
        <p:spPr>
          <a:xfrm>
            <a:off x="12678700" y="8591518"/>
            <a:ext cx="478905" cy="312290"/>
          </a:xfrm>
          <a:custGeom>
            <a:avLst/>
            <a:gdLst/>
            <a:ahLst/>
            <a:cxnLst/>
            <a:rect l="l" t="t" r="r" b="b"/>
            <a:pathLst>
              <a:path w="348615" h="227329">
                <a:moveTo>
                  <a:pt x="0" y="227075"/>
                </a:moveTo>
                <a:lnTo>
                  <a:pt x="348233" y="227075"/>
                </a:lnTo>
                <a:lnTo>
                  <a:pt x="348233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4" name="object 4"/>
          <p:cNvSpPr txBox="1"/>
          <p:nvPr/>
        </p:nvSpPr>
        <p:spPr>
          <a:xfrm>
            <a:off x="12847583" y="8631294"/>
            <a:ext cx="117764" cy="197346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sz="1168" b="1" dirty="0">
                <a:latin typeface="Arial"/>
                <a:cs typeface="Arial"/>
              </a:rPr>
              <a:t>3</a:t>
            </a:r>
            <a:endParaRPr sz="116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52159" y="8572668"/>
            <a:ext cx="345440" cy="348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6" name="object 6"/>
          <p:cNvSpPr/>
          <p:nvPr/>
        </p:nvSpPr>
        <p:spPr>
          <a:xfrm>
            <a:off x="0" y="9199694"/>
            <a:ext cx="13817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36576">
            <a:solidFill>
              <a:srgbClr val="2D4B8E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9400" y="450720"/>
            <a:ext cx="8915400" cy="524999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lang="es-CO" spc="-131" dirty="0"/>
              <a:t>  Proceso de Certificación de Calidad     </a:t>
            </a:r>
            <a:endParaRPr spc="-13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F1D287C-07B3-C979-998B-6DB22A4B6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1676400"/>
            <a:ext cx="12034783" cy="548639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4F53BD3-443C-546E-9099-1700FF8D7398}"/>
              </a:ext>
            </a:extLst>
          </p:cNvPr>
          <p:cNvSpPr txBox="1"/>
          <p:nvPr/>
        </p:nvSpPr>
        <p:spPr>
          <a:xfrm>
            <a:off x="7670800" y="6978131"/>
            <a:ext cx="170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 JIG TID 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343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21612" y="8606165"/>
            <a:ext cx="259620" cy="31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6" name="object 6"/>
          <p:cNvSpPr/>
          <p:nvPr/>
        </p:nvSpPr>
        <p:spPr>
          <a:xfrm>
            <a:off x="0" y="9199694"/>
            <a:ext cx="13817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36576">
            <a:solidFill>
              <a:srgbClr val="2D4B8E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918" y="367849"/>
            <a:ext cx="7899082" cy="524999"/>
          </a:xfrm>
          <a:prstGeom prst="rect">
            <a:avLst/>
          </a:prstGeom>
        </p:spPr>
        <p:txBody>
          <a:bodyPr vert="horz" wrap="square" lIns="0" tIns="17446" rIns="0" bIns="0" rtlCol="0">
            <a:spAutoFit/>
          </a:bodyPr>
          <a:lstStyle/>
          <a:p>
            <a:pPr marL="17446">
              <a:spcBef>
                <a:spcPts val="137"/>
              </a:spcBef>
            </a:pPr>
            <a:r>
              <a:rPr lang="es-MX" spc="-131" dirty="0"/>
              <a:t> Retos y Oportunidades </a:t>
            </a:r>
            <a:endParaRPr spc="-13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23F636-16CF-C152-2EC0-68F976B1E732}"/>
              </a:ext>
            </a:extLst>
          </p:cNvPr>
          <p:cNvSpPr txBox="1"/>
          <p:nvPr/>
        </p:nvSpPr>
        <p:spPr>
          <a:xfrm>
            <a:off x="609918" y="1418100"/>
            <a:ext cx="1206878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</a:rPr>
              <a:t> Garantizar condiciones  técnicas de calidad de producto con una trazabilidad completa ,  en pro de la seguridad del usuario final.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</a:rPr>
              <a:t>Determinación de los procesos óptimos de incorporación del SAF en las terminales aeroportuarias  (infraestructura existente o necesaria ) trabajando en equipo con comercializadores, entes regulatorios y aerolíneas.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</a:rPr>
              <a:t> Establecer mecanismos  que permitan identificar o certificar las cantidades de SAF incorporadas en los sistemas de abastecimiento a las aeronaves  (técnico, normativo e impuestos ). Acreditación de Créditos por reducción de emisiones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2"/>
                </a:solidFill>
              </a:rPr>
              <a:t>Incorporar buenas practicas  internacionales en nuestros procesos en Colombia</a:t>
            </a:r>
            <a:r>
              <a:rPr lang="es-MX" sz="3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929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F3881317BCD94A97129206307469D2" ma:contentTypeVersion="2" ma:contentTypeDescription="Crear nuevo documento." ma:contentTypeScope="" ma:versionID="1c196344793963ba3e297580dac26e04">
  <xsd:schema xmlns:xsd="http://www.w3.org/2001/XMLSchema" xmlns:xs="http://www.w3.org/2001/XMLSchema" xmlns:p="http://schemas.microsoft.com/office/2006/metadata/properties" xmlns:ns2="df01a51d-83e1-43e6-b0d7-92ec35ad6911" targetNamespace="http://schemas.microsoft.com/office/2006/metadata/properties" ma:root="true" ma:fieldsID="04c12754d4282b6f002e59ed2eb572c5" ns2:_="">
    <xsd:import namespace="df01a51d-83e1-43e6-b0d7-92ec35ad6911"/>
    <xsd:element name="properties">
      <xsd:complexType>
        <xsd:sequence>
          <xsd:element name="documentManagement">
            <xsd:complexType>
              <xsd:all>
                <xsd:element ref="ns2:Formato" minOccurs="0"/>
                <xsd:element ref="ns2:mes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1a51d-83e1-43e6-b0d7-92ec35ad6911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mesa" ma:index="9" nillable="true" ma:displayName="mesa" ma:default="3" ma:format="Dropdown" ma:internalName="mesa">
      <xsd:simpleType>
        <xsd:restriction base="dms:Choice">
          <xsd:enumeration value="General"/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df01a51d-83e1-43e6-b0d7-92ec35ad6911">/Style%20Library/Images/ppt.svg</Formato>
    <mesa xmlns="df01a51d-83e1-43e6-b0d7-92ec35ad6911">2</mesa>
  </documentManagement>
</p:properties>
</file>

<file path=customXml/itemProps1.xml><?xml version="1.0" encoding="utf-8"?>
<ds:datastoreItem xmlns:ds="http://schemas.openxmlformats.org/officeDocument/2006/customXml" ds:itemID="{850ACBB3-02E0-46EF-B4D0-2D1B39BB48E9}"/>
</file>

<file path=customXml/itemProps2.xml><?xml version="1.0" encoding="utf-8"?>
<ds:datastoreItem xmlns:ds="http://schemas.openxmlformats.org/officeDocument/2006/customXml" ds:itemID="{D5CFD736-1B46-416E-AE39-7C50170708E3}"/>
</file>

<file path=customXml/itemProps3.xml><?xml version="1.0" encoding="utf-8"?>
<ds:datastoreItem xmlns:ds="http://schemas.openxmlformats.org/officeDocument/2006/customXml" ds:itemID="{B2C5CB51-360B-4122-8464-05ED0441D0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477</Words>
  <Application>Microsoft Office PowerPoint</Application>
  <PresentationFormat>Personalizado</PresentationFormat>
  <Paragraphs>52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Presentación de PowerPoint</vt:lpstr>
      <vt:lpstr>Quienes Somos </vt:lpstr>
      <vt:lpstr>Presentación de PowerPoint</vt:lpstr>
      <vt:lpstr>Las Actividades de un Operador Into-plane </vt:lpstr>
      <vt:lpstr>Infraestructura Aeroportuaria   Red de Hidrantes</vt:lpstr>
      <vt:lpstr>Infraestructura Aeroportuaria  Red de Hidrantes</vt:lpstr>
      <vt:lpstr> Perspectiva  SAF</vt:lpstr>
      <vt:lpstr>  Proceso de Certificación de Calidad     </vt:lpstr>
      <vt:lpstr> Retos y Oportunidades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Allied Aviation - Jorge Bonilla</dc:title>
  <dc:creator>JB</dc:creator>
  <cp:lastModifiedBy>Jorge Eduardo Bonilla Vargas</cp:lastModifiedBy>
  <cp:revision>37</cp:revision>
  <dcterms:created xsi:type="dcterms:W3CDTF">2022-12-21T13:31:20Z</dcterms:created>
  <dcterms:modified xsi:type="dcterms:W3CDTF">2023-11-07T15:37:10Z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2022-12-21T00:00:00Z</vt:filetime>
  </property>
  <property fmtid="{D5CDD505-2E9C-101B-9397-08002B2CF9AE}" pid="5" name="ContentTypeId">
    <vt:lpwstr>0x010100C7F3881317BCD94A97129206307469D2</vt:lpwstr>
  </property>
</Properties>
</file>